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21396325" cy="30267275"/>
  <p:notesSz cx="6858000" cy="9144000"/>
  <p:defaultTextStyle>
    <a:defPPr>
      <a:defRPr lang="en-US"/>
    </a:defPPr>
    <a:lvl1pPr marL="0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92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853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779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70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632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9558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9485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9411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52"/>
    <p:restoredTop sz="58389" autoAdjust="0"/>
  </p:normalViewPr>
  <p:slideViewPr>
    <p:cSldViewPr snapToGrid="0" snapToObjects="1">
      <p:cViewPr varScale="1">
        <p:scale>
          <a:sx n="10" d="100"/>
          <a:sy n="10" d="100"/>
        </p:scale>
        <p:origin x="19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21" d="100"/>
          <a:sy n="121" d="100"/>
        </p:scale>
        <p:origin x="507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FEF03-EAA9-9745-9E30-0AB3E58D88D0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E914A-C20E-C943-9015-FE845D3D0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4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When clicking the text boxes, the font and its size are</a:t>
            </a:r>
            <a:r>
              <a:rPr lang="en-US" baseline="0" dirty="0" smtClean="0"/>
              <a:t> automatically assumed.</a:t>
            </a:r>
          </a:p>
          <a:p>
            <a:r>
              <a:rPr lang="en-US" baseline="0" dirty="0" smtClean="0"/>
              <a:t>- The orange lines (if they are not visible, select “view-&gt;guides-&gt;static guides”) define the available area. </a:t>
            </a:r>
          </a:p>
          <a:p>
            <a:r>
              <a:rPr lang="en-US" baseline="0" dirty="0" smtClean="0"/>
              <a:t>- This template shows 3 columns for text insertion; however, this can be changed if necessary.</a:t>
            </a:r>
          </a:p>
          <a:p>
            <a:r>
              <a:rPr lang="en-US" baseline="0" dirty="0" smtClean="0"/>
              <a:t>- The width </a:t>
            </a:r>
            <a:r>
              <a:rPr lang="en-US" baseline="0" smtClean="0"/>
              <a:t>of </a:t>
            </a:r>
            <a:r>
              <a:rPr lang="en-US" baseline="0" smtClean="0"/>
              <a:t>figures </a:t>
            </a:r>
            <a:r>
              <a:rPr lang="en-US" baseline="0" dirty="0" smtClean="0"/>
              <a:t>/diagrams is not limited to the width of text columns.</a:t>
            </a:r>
          </a:p>
          <a:p>
            <a:r>
              <a:rPr lang="en-US" baseline="0" dirty="0" smtClean="0"/>
              <a:t>- Additional logos (max. 4) can be inserted at the bottom. </a:t>
            </a:r>
            <a:endParaRPr lang="pt-B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E914A-C20E-C943-9015-FE845D3D0B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1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7049898" y="1123033"/>
            <a:ext cx="12182666" cy="20646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5500"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 smtClean="0"/>
              <a:t>Título (2 linhas) </a:t>
            </a:r>
            <a:br>
              <a:rPr lang="pt-BR" dirty="0" smtClean="0"/>
            </a:b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Bold</a:t>
            </a:r>
            <a:r>
              <a:rPr lang="pt-BR" dirty="0" smtClean="0"/>
              <a:t> 50</a:t>
            </a:r>
            <a:endParaRPr lang="en-US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7053942" y="3431967"/>
            <a:ext cx="13780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500" b="1" dirty="0" smtClean="0">
                <a:solidFill>
                  <a:schemeClr val="bg1"/>
                </a:solidFill>
                <a:latin typeface="+mn-lt"/>
              </a:rPr>
              <a:t>Autor/</a:t>
            </a:r>
            <a:r>
              <a:rPr lang="pt-BR" sz="2500" b="1" dirty="0" err="1" smtClean="0">
                <a:solidFill>
                  <a:schemeClr val="bg1"/>
                </a:solidFill>
                <a:latin typeface="+mn-lt"/>
              </a:rPr>
              <a:t>s</a:t>
            </a:r>
            <a:r>
              <a:rPr lang="pt-BR" sz="2500" b="1" dirty="0" smtClean="0">
                <a:solidFill>
                  <a:schemeClr val="bg1"/>
                </a:solidFill>
                <a:latin typeface="+mn-lt"/>
              </a:rPr>
              <a:t>: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7053942" y="3942606"/>
            <a:ext cx="244631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500" b="1" dirty="0" smtClean="0">
                <a:solidFill>
                  <a:schemeClr val="bg1"/>
                </a:solidFill>
                <a:latin typeface="+mn-lt"/>
              </a:rPr>
              <a:t>Instituição/</a:t>
            </a:r>
            <a:r>
              <a:rPr lang="pt-BR" sz="2500" b="1" baseline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pt-BR" sz="2500" b="1" baseline="0" dirty="0" err="1" smtClean="0">
                <a:solidFill>
                  <a:schemeClr val="bg1"/>
                </a:solidFill>
                <a:latin typeface="+mn-lt"/>
              </a:rPr>
              <a:t>Lab</a:t>
            </a:r>
            <a:r>
              <a:rPr lang="pt-BR" sz="2500" b="1" dirty="0" smtClean="0">
                <a:solidFill>
                  <a:schemeClr val="bg1"/>
                </a:solidFill>
                <a:latin typeface="+mn-lt"/>
              </a:rPr>
              <a:t>: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053943" y="4435432"/>
            <a:ext cx="22622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500" b="1" dirty="0" err="1" smtClean="0">
                <a:solidFill>
                  <a:schemeClr val="bg1"/>
                </a:solidFill>
                <a:latin typeface="+mn-lt"/>
              </a:rPr>
              <a:t>Email</a:t>
            </a:r>
            <a:r>
              <a:rPr lang="pt-BR" sz="2500" b="1" dirty="0" smtClean="0">
                <a:solidFill>
                  <a:schemeClr val="bg1"/>
                </a:solidFill>
                <a:latin typeface="+mn-lt"/>
              </a:rPr>
              <a:t>: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8201680" y="3488636"/>
            <a:ext cx="11030884" cy="304800"/>
          </a:xfrm>
          <a:prstGeom prst="rect">
            <a:avLst/>
          </a:prstGeom>
        </p:spPr>
        <p:txBody>
          <a:bodyPr/>
          <a:lstStyle>
            <a:lvl1pPr marL="0" marR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5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 smtClean="0"/>
              <a:t>Preencher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Body</a:t>
            </a:r>
            <a:r>
              <a:rPr lang="pt-BR" dirty="0" smtClean="0"/>
              <a:t> 25</a:t>
            </a:r>
          </a:p>
        </p:txBody>
      </p:sp>
      <p:sp>
        <p:nvSpPr>
          <p:cNvPr id="7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9252929" y="3987920"/>
            <a:ext cx="9979634" cy="304800"/>
          </a:xfrm>
          <a:prstGeom prst="rect">
            <a:avLst/>
          </a:prstGeom>
        </p:spPr>
        <p:txBody>
          <a:bodyPr/>
          <a:lstStyle>
            <a:lvl1pPr marL="0" marR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500">
                <a:solidFill>
                  <a:schemeClr val="bg1"/>
                </a:solidFill>
              </a:defRPr>
            </a:lvl1pPr>
          </a:lstStyle>
          <a:p>
            <a:pPr marL="0" marR="0" lvl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 smtClean="0"/>
              <a:t>Preencher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Body</a:t>
            </a:r>
            <a:r>
              <a:rPr lang="pt-BR" dirty="0" smtClean="0"/>
              <a:t> 25</a:t>
            </a:r>
          </a:p>
          <a:p>
            <a:pPr lvl="0"/>
            <a:endParaRPr lang="pt-BR" dirty="0" smtClean="0"/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7919674" y="4483465"/>
            <a:ext cx="11312889" cy="304800"/>
          </a:xfrm>
          <a:prstGeom prst="rect">
            <a:avLst/>
          </a:prstGeom>
        </p:spPr>
        <p:txBody>
          <a:bodyPr/>
          <a:lstStyle>
            <a:lvl1pPr marL="0" marR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500">
                <a:solidFill>
                  <a:schemeClr val="bg1"/>
                </a:solidFill>
              </a:defRPr>
            </a:lvl1pPr>
          </a:lstStyle>
          <a:p>
            <a:pPr marL="0" marR="0" lvl="0" indent="0" algn="l" defTabSz="2139605" rtl="0" eaLnBrk="1" fontAlgn="auto" latinLnBrk="0" hangingPunct="1">
              <a:lnSpc>
                <a:spcPct val="90000"/>
              </a:lnSpc>
              <a:spcBef>
                <a:spcPts val="234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 smtClean="0"/>
              <a:t>Preencher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Body</a:t>
            </a:r>
            <a:r>
              <a:rPr lang="pt-BR" dirty="0" smtClean="0"/>
              <a:t> 25</a:t>
            </a:r>
          </a:p>
          <a:p>
            <a:pPr lvl="0"/>
            <a:endParaRPr lang="pt-BR" dirty="0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097463" y="28594050"/>
            <a:ext cx="2413000" cy="92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Logo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apagar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8018463" y="28594050"/>
            <a:ext cx="2413000" cy="92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Logo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apagar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10964863" y="28594050"/>
            <a:ext cx="2413000" cy="92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Logo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apagar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13913895" y="28594050"/>
            <a:ext cx="2413000" cy="92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Logo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apagar</a:t>
            </a:r>
            <a:endParaRPr 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16820579" y="28594050"/>
            <a:ext cx="2413000" cy="92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Logo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apagar</a:t>
            </a:r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2049464" y="8277633"/>
            <a:ext cx="5404282" cy="19288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pt-BR" dirty="0" smtClean="0"/>
              <a:t>Texto – </a:t>
            </a:r>
            <a:r>
              <a:rPr lang="pt-BR" dirty="0" err="1" smtClean="0"/>
              <a:t>Calibri</a:t>
            </a:r>
            <a:r>
              <a:rPr lang="pt-BR" dirty="0" smtClean="0"/>
              <a:t> Regular 20</a:t>
            </a:r>
          </a:p>
          <a:p>
            <a:pPr lvl="0"/>
            <a:r>
              <a:rPr lang="pt-BR" dirty="0" err="1" smtClean="0"/>
              <a:t>Lorem</a:t>
            </a:r>
            <a:r>
              <a:rPr lang="pt-BR" dirty="0" smtClean="0"/>
              <a:t> ipsum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, </a:t>
            </a:r>
            <a:r>
              <a:rPr lang="pt-BR" dirty="0" err="1" smtClean="0"/>
              <a:t>dis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 </a:t>
            </a:r>
            <a:r>
              <a:rPr lang="pt-BR" dirty="0" err="1" smtClean="0"/>
              <a:t>pulvinar</a:t>
            </a:r>
            <a:r>
              <a:rPr lang="pt-BR" dirty="0" smtClean="0"/>
              <a:t> porta </a:t>
            </a:r>
            <a:r>
              <a:rPr lang="pt-BR" dirty="0" err="1" smtClean="0"/>
              <a:t>rutrum</a:t>
            </a:r>
            <a:r>
              <a:rPr lang="pt-BR" dirty="0" smtClean="0"/>
              <a:t>,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tortor</a:t>
            </a:r>
            <a:r>
              <a:rPr lang="pt-BR" dirty="0" smtClean="0"/>
              <a:t> ut, </a:t>
            </a:r>
            <a:r>
              <a:rPr lang="pt-BR" dirty="0" err="1" smtClean="0"/>
              <a:t>consectetuer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enim</a:t>
            </a:r>
            <a:r>
              <a:rPr lang="pt-BR" dirty="0" smtClean="0"/>
              <a:t>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. Sem in.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posuere</a:t>
            </a:r>
            <a:r>
              <a:rPr lang="pt-BR" dirty="0" smtClean="0"/>
              <a:t> mi sem,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ut </a:t>
            </a:r>
            <a:r>
              <a:rPr lang="pt-BR" dirty="0" err="1" smtClean="0"/>
              <a:t>viverra</a:t>
            </a:r>
            <a:r>
              <a:rPr lang="pt-BR" dirty="0" smtClean="0"/>
              <a:t>, </a:t>
            </a:r>
            <a:r>
              <a:rPr lang="pt-BR" dirty="0" err="1" smtClean="0"/>
              <a:t>lacus</a:t>
            </a:r>
            <a:r>
              <a:rPr lang="pt-BR" dirty="0" smtClean="0"/>
              <a:t> vitae </a:t>
            </a:r>
            <a:r>
              <a:rPr lang="pt-BR" dirty="0" err="1" smtClean="0"/>
              <a:t>enim</a:t>
            </a:r>
            <a:r>
              <a:rPr lang="pt-BR" dirty="0" smtClean="0"/>
              <a:t> libero </a:t>
            </a:r>
            <a:r>
              <a:rPr lang="pt-BR" dirty="0" err="1" smtClean="0"/>
              <a:t>rutrum</a:t>
            </a:r>
            <a:r>
              <a:rPr lang="pt-BR" dirty="0" smtClean="0"/>
              <a:t>. Urna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tristique</a:t>
            </a:r>
            <a:r>
              <a:rPr lang="pt-BR" dirty="0" smtClean="0"/>
              <a:t>, in erat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pulvinar</a:t>
            </a:r>
            <a:r>
              <a:rPr lang="pt-BR" dirty="0" smtClean="0"/>
              <a:t> </a:t>
            </a:r>
            <a:r>
              <a:rPr lang="pt-BR" dirty="0" err="1" smtClean="0"/>
              <a:t>orci</a:t>
            </a:r>
            <a:r>
              <a:rPr lang="pt-BR" dirty="0" smtClean="0"/>
              <a:t> magna </a:t>
            </a:r>
            <a:r>
              <a:rPr lang="pt-BR" dirty="0" err="1" smtClean="0"/>
              <a:t>felis</a:t>
            </a:r>
            <a:r>
              <a:rPr lang="pt-BR" dirty="0" smtClean="0"/>
              <a:t> non </a:t>
            </a:r>
            <a:r>
              <a:rPr lang="pt-BR" dirty="0" err="1" smtClean="0"/>
              <a:t>quisque</a:t>
            </a:r>
            <a:r>
              <a:rPr lang="pt-BR" dirty="0" smtClean="0"/>
              <a:t>,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, </a:t>
            </a:r>
            <a:r>
              <a:rPr lang="pt-BR" dirty="0" err="1" smtClean="0"/>
              <a:t>sociosqu</a:t>
            </a:r>
            <a:r>
              <a:rPr lang="pt-BR" dirty="0" smtClean="0"/>
              <a:t> </a:t>
            </a:r>
            <a:r>
              <a:rPr lang="pt-BR" dirty="0" err="1" smtClean="0"/>
              <a:t>suscipit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ante ad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. </a:t>
            </a:r>
            <a:r>
              <a:rPr lang="pt-BR" dirty="0" err="1" smtClean="0"/>
              <a:t>Aliquam</a:t>
            </a:r>
            <a:r>
              <a:rPr lang="pt-BR" dirty="0" smtClean="0"/>
              <a:t> in eu massa </a:t>
            </a:r>
            <a:r>
              <a:rPr lang="pt-BR" dirty="0" err="1" smtClean="0"/>
              <a:t>wisi</a:t>
            </a:r>
            <a:r>
              <a:rPr lang="pt-BR" dirty="0" smtClean="0"/>
              <a:t> nunc </a:t>
            </a:r>
            <a:r>
              <a:rPr lang="pt-BR" dirty="0" err="1" smtClean="0"/>
              <a:t>cras</a:t>
            </a:r>
            <a:r>
              <a:rPr lang="pt-BR" dirty="0" smtClean="0"/>
              <a:t>,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lectus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,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 libero ac </a:t>
            </a:r>
            <a:r>
              <a:rPr lang="pt-BR" dirty="0" err="1" smtClean="0"/>
              <a:t>vulputate</a:t>
            </a:r>
            <a:r>
              <a:rPr lang="pt-BR" dirty="0" smtClean="0"/>
              <a:t>,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aut</a:t>
            </a:r>
            <a:r>
              <a:rPr lang="pt-BR" dirty="0" smtClean="0"/>
              <a:t> </a:t>
            </a:r>
            <a:r>
              <a:rPr lang="pt-BR" dirty="0" err="1" smtClean="0"/>
              <a:t>molestie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tempor</a:t>
            </a:r>
            <a:r>
              <a:rPr lang="pt-BR" dirty="0" smtClean="0"/>
              <a:t> </a:t>
            </a:r>
            <a:r>
              <a:rPr lang="pt-BR" dirty="0" err="1" smtClean="0"/>
              <a:t>metus.Lacinia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</a:t>
            </a:r>
            <a:r>
              <a:rPr lang="pt-BR" dirty="0" err="1" smtClean="0"/>
              <a:t>placerat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proin</a:t>
            </a:r>
            <a:r>
              <a:rPr lang="pt-BR" dirty="0" smtClean="0"/>
              <a:t>, erat </a:t>
            </a:r>
            <a:r>
              <a:rPr lang="pt-BR" dirty="0" err="1" smtClean="0"/>
              <a:t>fringilla</a:t>
            </a:r>
            <a:r>
              <a:rPr lang="pt-BR" dirty="0" smtClean="0"/>
              <a:t>, ut </a:t>
            </a:r>
            <a:r>
              <a:rPr lang="pt-BR" dirty="0" err="1" smtClean="0"/>
              <a:t>nam</a:t>
            </a:r>
            <a:r>
              <a:rPr lang="pt-BR" dirty="0" smtClean="0"/>
              <a:t> a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vivamus</a:t>
            </a:r>
            <a:r>
              <a:rPr lang="pt-BR" dirty="0" smtClean="0"/>
              <a:t> ac </a:t>
            </a:r>
            <a:r>
              <a:rPr lang="pt-BR" dirty="0" err="1" smtClean="0"/>
              <a:t>tellus</a:t>
            </a:r>
            <a:r>
              <a:rPr lang="pt-BR" dirty="0" smtClean="0"/>
              <a:t>. </a:t>
            </a:r>
            <a:r>
              <a:rPr lang="pt-BR" dirty="0" err="1" smtClean="0"/>
              <a:t>Facilisis</a:t>
            </a:r>
            <a:r>
              <a:rPr lang="pt-BR" dirty="0" smtClean="0"/>
              <a:t> tempus,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, vitae </a:t>
            </a:r>
            <a:r>
              <a:rPr lang="pt-BR" dirty="0" err="1" smtClean="0"/>
              <a:t>cursus</a:t>
            </a:r>
            <a:r>
              <a:rPr lang="pt-BR" dirty="0" smtClean="0"/>
              <a:t> tempus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in, porta montes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sem </a:t>
            </a:r>
            <a:r>
              <a:rPr lang="pt-BR" dirty="0" err="1" smtClean="0"/>
              <a:t>nec</a:t>
            </a:r>
            <a:r>
              <a:rPr lang="pt-BR" dirty="0" smtClean="0"/>
              <a:t>. </a:t>
            </a:r>
            <a:r>
              <a:rPr lang="pt-BR" dirty="0" err="1" smtClean="0"/>
              <a:t>Vel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, libero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, </a:t>
            </a:r>
            <a:r>
              <a:rPr lang="pt-BR" dirty="0" err="1" smtClean="0"/>
              <a:t>adipiscing</a:t>
            </a:r>
            <a:r>
              <a:rPr lang="pt-BR" dirty="0" smtClean="0"/>
              <a:t> </a:t>
            </a:r>
            <a:r>
              <a:rPr lang="pt-BR" dirty="0" err="1" smtClean="0"/>
              <a:t>rhoncus</a:t>
            </a:r>
            <a:r>
              <a:rPr lang="pt-BR" dirty="0" smtClean="0"/>
              <a:t>, </a:t>
            </a:r>
            <a:r>
              <a:rPr lang="pt-BR" dirty="0" err="1" smtClean="0"/>
              <a:t>leo</a:t>
            </a:r>
            <a:r>
              <a:rPr lang="pt-BR" dirty="0" smtClean="0"/>
              <a:t> justo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platea</a:t>
            </a:r>
            <a:r>
              <a:rPr lang="pt-BR" dirty="0" smtClean="0"/>
              <a:t> </a:t>
            </a:r>
            <a:r>
              <a:rPr lang="pt-BR" dirty="0" err="1" smtClean="0"/>
              <a:t>elementum</a:t>
            </a:r>
            <a:r>
              <a:rPr lang="pt-BR" dirty="0" smtClean="0"/>
              <a:t>. </a:t>
            </a:r>
            <a:r>
              <a:rPr lang="pt-BR" dirty="0" err="1" smtClean="0"/>
              <a:t>Tellus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condimentum</a:t>
            </a:r>
            <a:r>
              <a:rPr lang="pt-BR" dirty="0" smtClean="0"/>
              <a:t> ac,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integer</a:t>
            </a:r>
            <a:r>
              <a:rPr lang="pt-BR" dirty="0" smtClean="0"/>
              <a:t>. </a:t>
            </a:r>
            <a:r>
              <a:rPr lang="pt-BR" dirty="0" err="1" smtClean="0"/>
              <a:t>Laoreet</a:t>
            </a:r>
            <a:r>
              <a:rPr lang="pt-BR" dirty="0" smtClean="0"/>
              <a:t> </a:t>
            </a:r>
            <a:r>
              <a:rPr lang="pt-BR" dirty="0" err="1" smtClean="0"/>
              <a:t>augue</a:t>
            </a:r>
            <a:r>
              <a:rPr lang="pt-BR" dirty="0" smtClean="0"/>
              <a:t> in </a:t>
            </a:r>
            <a:r>
              <a:rPr lang="pt-BR" dirty="0" err="1" smtClean="0"/>
              <a:t>odio</a:t>
            </a:r>
            <a:r>
              <a:rPr lang="pt-BR" dirty="0" smtClean="0"/>
              <a:t> eu </a:t>
            </a:r>
            <a:r>
              <a:rPr lang="pt-BR" dirty="0" err="1" smtClean="0"/>
              <a:t>ornare</a:t>
            </a:r>
            <a:r>
              <a:rPr lang="pt-BR" dirty="0" smtClean="0"/>
              <a:t>.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facilisis.Nulla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ut </a:t>
            </a:r>
            <a:r>
              <a:rPr lang="pt-BR" dirty="0" err="1" smtClean="0"/>
              <a:t>praesent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, </a:t>
            </a:r>
            <a:r>
              <a:rPr lang="pt-BR" dirty="0" err="1" smtClean="0"/>
              <a:t>etiam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luctus</a:t>
            </a:r>
            <a:r>
              <a:rPr lang="pt-BR" dirty="0" smtClean="0"/>
              <a:t>. Do </a:t>
            </a:r>
            <a:r>
              <a:rPr lang="pt-BR" dirty="0" err="1" smtClean="0"/>
              <a:t>dictum</a:t>
            </a:r>
            <a:r>
              <a:rPr lang="pt-BR" dirty="0" smtClean="0"/>
              <a:t> </a:t>
            </a:r>
            <a:r>
              <a:rPr lang="pt-BR" dirty="0" err="1" smtClean="0"/>
              <a:t>viverra</a:t>
            </a:r>
            <a:r>
              <a:rPr lang="pt-BR" dirty="0" smtClean="0"/>
              <a:t> eu eu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. Et </a:t>
            </a:r>
            <a:r>
              <a:rPr lang="pt-BR" dirty="0" err="1" smtClean="0"/>
              <a:t>risus</a:t>
            </a:r>
            <a:r>
              <a:rPr lang="pt-BR" dirty="0" smtClean="0"/>
              <a:t> et </a:t>
            </a:r>
            <a:r>
              <a:rPr lang="pt-BR" dirty="0" err="1" smtClean="0"/>
              <a:t>eros</a:t>
            </a:r>
            <a:r>
              <a:rPr lang="pt-BR" dirty="0" smtClean="0"/>
              <a:t> urna </a:t>
            </a:r>
            <a:r>
              <a:rPr lang="pt-BR" dirty="0" err="1" smtClean="0"/>
              <a:t>porttitor</a:t>
            </a:r>
            <a:r>
              <a:rPr lang="pt-BR" dirty="0" smtClean="0"/>
              <a:t>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quis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. </a:t>
            </a:r>
            <a:r>
              <a:rPr lang="pt-BR" dirty="0" err="1" smtClean="0"/>
              <a:t>Convallis</a:t>
            </a:r>
            <a:r>
              <a:rPr lang="pt-BR" dirty="0" smtClean="0"/>
              <a:t> id </a:t>
            </a:r>
            <a:r>
              <a:rPr lang="pt-BR" dirty="0" err="1" smtClean="0"/>
              <a:t>ornare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erat mi erat magna </a:t>
            </a:r>
            <a:r>
              <a:rPr lang="pt-BR" dirty="0" err="1" smtClean="0"/>
              <a:t>eros</a:t>
            </a:r>
            <a:r>
              <a:rPr lang="pt-BR" dirty="0" smtClean="0"/>
              <a:t>.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</a:t>
            </a:r>
            <a:r>
              <a:rPr lang="pt-BR" dirty="0" err="1" smtClean="0"/>
              <a:t>consectetuer</a:t>
            </a:r>
            <a:r>
              <a:rPr lang="pt-BR" dirty="0" smtClean="0"/>
              <a:t> a non </a:t>
            </a:r>
            <a:r>
              <a:rPr lang="pt-BR" dirty="0" err="1" smtClean="0"/>
              <a:t>molestie</a:t>
            </a:r>
            <a:r>
              <a:rPr lang="pt-BR" dirty="0" smtClean="0"/>
              <a:t>,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, </a:t>
            </a:r>
            <a:r>
              <a:rPr lang="pt-BR" dirty="0" err="1" smtClean="0"/>
              <a:t>proin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vitae a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eu </a:t>
            </a:r>
            <a:r>
              <a:rPr lang="pt-BR" dirty="0" err="1" smtClean="0"/>
              <a:t>elit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cum </a:t>
            </a:r>
            <a:r>
              <a:rPr lang="pt-BR" dirty="0" err="1" smtClean="0"/>
              <a:t>nullam</a:t>
            </a:r>
            <a:r>
              <a:rPr lang="pt-BR" dirty="0" smtClean="0"/>
              <a:t>. Et justo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quisque</a:t>
            </a:r>
            <a:r>
              <a:rPr lang="pt-BR" dirty="0" smtClean="0"/>
              <a:t> et.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eleifend</a:t>
            </a:r>
            <a:r>
              <a:rPr lang="pt-BR" dirty="0" smtClean="0"/>
              <a:t>, </a:t>
            </a:r>
            <a:r>
              <a:rPr lang="pt-BR" dirty="0" err="1" smtClean="0"/>
              <a:t>sociis</a:t>
            </a:r>
            <a:r>
              <a:rPr lang="pt-BR" dirty="0" smtClean="0"/>
              <a:t> </a:t>
            </a:r>
            <a:r>
              <a:rPr lang="pt-BR" dirty="0" err="1" smtClean="0"/>
              <a:t>convallis</a:t>
            </a:r>
            <a:r>
              <a:rPr lang="pt-BR" dirty="0" smtClean="0"/>
              <a:t> ac </a:t>
            </a:r>
            <a:r>
              <a:rPr lang="pt-BR" dirty="0" err="1" smtClean="0"/>
              <a:t>lacinia</a:t>
            </a:r>
            <a:r>
              <a:rPr lang="pt-BR" dirty="0" smtClean="0"/>
              <a:t>.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sagittis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pede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ante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,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enim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 gravida, </a:t>
            </a:r>
            <a:r>
              <a:rPr lang="pt-BR" dirty="0" err="1" smtClean="0"/>
              <a:t>consequat</a:t>
            </a:r>
            <a:r>
              <a:rPr lang="pt-BR" dirty="0" smtClean="0"/>
              <a:t> magna.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, massa </a:t>
            </a:r>
            <a:r>
              <a:rPr lang="pt-BR" dirty="0" err="1" smtClean="0"/>
              <a:t>integer</a:t>
            </a:r>
            <a:r>
              <a:rPr lang="pt-BR" dirty="0" smtClean="0"/>
              <a:t> magna, </a:t>
            </a:r>
            <a:r>
              <a:rPr lang="pt-BR" dirty="0" err="1" smtClean="0"/>
              <a:t>eleifend</a:t>
            </a:r>
            <a:r>
              <a:rPr lang="pt-BR" dirty="0" smtClean="0"/>
              <a:t> id </a:t>
            </a:r>
            <a:r>
              <a:rPr lang="pt-BR" dirty="0" err="1" smtClean="0"/>
              <a:t>hac</a:t>
            </a:r>
            <a:r>
              <a:rPr lang="pt-BR" dirty="0" smtClean="0"/>
              <a:t> </a:t>
            </a:r>
            <a:r>
              <a:rPr lang="pt-BR" dirty="0" err="1" smtClean="0"/>
              <a:t>nonummy</a:t>
            </a:r>
            <a:r>
              <a:rPr lang="pt-BR" dirty="0" smtClean="0"/>
              <a:t> erat id.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velit</a:t>
            </a:r>
            <a:r>
              <a:rPr lang="pt-BR" dirty="0" smtClean="0"/>
              <a:t> </a:t>
            </a:r>
            <a:r>
              <a:rPr lang="pt-BR" dirty="0" err="1" smtClean="0"/>
              <a:t>natoque</a:t>
            </a:r>
            <a:r>
              <a:rPr lang="pt-BR" dirty="0" smtClean="0"/>
              <a:t>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 erat </a:t>
            </a:r>
            <a:r>
              <a:rPr lang="pt-BR" dirty="0" err="1" smtClean="0"/>
              <a:t>congue</a:t>
            </a:r>
            <a:r>
              <a:rPr lang="pt-BR" dirty="0" smtClean="0"/>
              <a:t>,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magna a </a:t>
            </a:r>
            <a:r>
              <a:rPr lang="pt-BR" dirty="0" err="1" smtClean="0"/>
              <a:t>cras</a:t>
            </a:r>
            <a:r>
              <a:rPr lang="pt-BR" dirty="0" smtClean="0"/>
              <a:t> </a:t>
            </a:r>
            <a:r>
              <a:rPr lang="pt-BR" dirty="0" err="1" smtClean="0"/>
              <a:t>pellentesque</a:t>
            </a:r>
            <a:r>
              <a:rPr lang="pt-BR" dirty="0" smtClean="0"/>
              <a:t>, et id, </a:t>
            </a:r>
            <a:r>
              <a:rPr lang="pt-BR" dirty="0" err="1" smtClean="0"/>
              <a:t>tenetur</a:t>
            </a:r>
            <a:r>
              <a:rPr lang="pt-BR" dirty="0" smtClean="0"/>
              <a:t> mi </a:t>
            </a:r>
            <a:r>
              <a:rPr lang="pt-BR" dirty="0" err="1" smtClean="0"/>
              <a:t>luctus</a:t>
            </a:r>
            <a:r>
              <a:rPr lang="pt-BR" dirty="0" smtClean="0"/>
              <a:t> </a:t>
            </a:r>
            <a:r>
              <a:rPr lang="pt-BR" dirty="0" err="1" smtClean="0"/>
              <a:t>vestibulum.Pharetra</a:t>
            </a:r>
            <a:r>
              <a:rPr lang="pt-BR" dirty="0" smtClean="0"/>
              <a:t> erat </a:t>
            </a:r>
            <a:r>
              <a:rPr lang="pt-BR" dirty="0" err="1" smtClean="0"/>
              <a:t>scelerisque</a:t>
            </a:r>
            <a:r>
              <a:rPr lang="pt-BR" dirty="0" smtClean="0"/>
              <a:t> et </a:t>
            </a:r>
            <a:r>
              <a:rPr lang="pt-BR" dirty="0" err="1" smtClean="0"/>
              <a:t>curabitur</a:t>
            </a:r>
            <a:r>
              <a:rPr lang="pt-BR" dirty="0" smtClean="0"/>
              <a:t> libero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ipsum et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vel</a:t>
            </a:r>
            <a:r>
              <a:rPr lang="pt-BR" dirty="0" smtClean="0"/>
              <a:t> et </a:t>
            </a:r>
            <a:r>
              <a:rPr lang="pt-BR" dirty="0" err="1" smtClean="0"/>
              <a:t>varius</a:t>
            </a:r>
            <a:r>
              <a:rPr lang="pt-BR" dirty="0" smtClean="0"/>
              <a:t>. Ut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mollis</a:t>
            </a:r>
            <a:r>
              <a:rPr lang="pt-BR" dirty="0" smtClean="0"/>
              <a:t>, </a:t>
            </a:r>
            <a:r>
              <a:rPr lang="pt-BR" dirty="0" err="1" smtClean="0"/>
              <a:t>augue</a:t>
            </a:r>
            <a:r>
              <a:rPr lang="pt-BR" dirty="0" smtClean="0"/>
              <a:t> </a:t>
            </a:r>
            <a:r>
              <a:rPr lang="pt-BR" dirty="0" err="1" smtClean="0"/>
              <a:t>curabitur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non urna </a:t>
            </a:r>
            <a:r>
              <a:rPr lang="pt-BR" dirty="0" err="1" smtClean="0"/>
              <a:t>suscipit</a:t>
            </a:r>
            <a:r>
              <a:rPr lang="pt-BR" dirty="0" smtClean="0"/>
              <a:t>, </a:t>
            </a:r>
            <a:r>
              <a:rPr lang="pt-BR" dirty="0" err="1" smtClean="0"/>
              <a:t>tortor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a, </a:t>
            </a:r>
            <a:r>
              <a:rPr lang="pt-BR" dirty="0" err="1" smtClean="0"/>
              <a:t>ornare</a:t>
            </a:r>
            <a:r>
              <a:rPr lang="pt-BR" dirty="0" smtClean="0"/>
              <a:t> </a:t>
            </a:r>
            <a:r>
              <a:rPr lang="pt-BR" dirty="0" err="1" smtClean="0"/>
              <a:t>nascetur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maecenas</a:t>
            </a:r>
            <a:r>
              <a:rPr lang="pt-BR" dirty="0" smtClean="0"/>
              <a:t>. </a:t>
            </a:r>
            <a:r>
              <a:rPr lang="pt-BR" dirty="0" err="1" smtClean="0"/>
              <a:t>Ullamcorper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erat </a:t>
            </a:r>
            <a:r>
              <a:rPr lang="pt-BR" dirty="0" err="1" smtClean="0"/>
              <a:t>varius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, sem </a:t>
            </a:r>
            <a:r>
              <a:rPr lang="pt-BR" dirty="0" err="1" smtClean="0"/>
              <a:t>sit</a:t>
            </a:r>
            <a:r>
              <a:rPr lang="pt-BR" dirty="0" smtClean="0"/>
              <a:t> ut in </a:t>
            </a:r>
            <a:r>
              <a:rPr lang="pt-BR" dirty="0" err="1" smtClean="0"/>
              <a:t>venenatis</a:t>
            </a:r>
            <a:r>
              <a:rPr lang="pt-BR" dirty="0" smtClean="0"/>
              <a:t>. In </a:t>
            </a:r>
            <a:r>
              <a:rPr lang="pt-BR" dirty="0" err="1" smtClean="0"/>
              <a:t>euismod</a:t>
            </a:r>
            <a:r>
              <a:rPr lang="pt-BR" dirty="0" smtClean="0"/>
              <a:t>,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nisl</a:t>
            </a:r>
            <a:r>
              <a:rPr lang="pt-BR" dirty="0" smtClean="0"/>
              <a:t>.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recusandae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dapibus</a:t>
            </a:r>
            <a:r>
              <a:rPr lang="pt-BR" dirty="0" smtClean="0"/>
              <a:t> pede,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sem </a:t>
            </a:r>
            <a:r>
              <a:rPr lang="pt-BR" dirty="0" err="1" smtClean="0"/>
              <a:t>sed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libero et magna, </a:t>
            </a:r>
            <a:r>
              <a:rPr lang="pt-BR" dirty="0" err="1" smtClean="0"/>
              <a:t>vel</a:t>
            </a:r>
            <a:r>
              <a:rPr lang="pt-BR" dirty="0" smtClean="0"/>
              <a:t> ipsum, </a:t>
            </a:r>
            <a:r>
              <a:rPr lang="pt-BR" dirty="0" err="1" smtClean="0"/>
              <a:t>malesuada</a:t>
            </a:r>
            <a:r>
              <a:rPr lang="pt-BR" dirty="0" smtClean="0"/>
              <a:t> </a:t>
            </a:r>
            <a:r>
              <a:rPr lang="pt-BR" dirty="0" err="1" smtClean="0"/>
              <a:t>nam</a:t>
            </a:r>
            <a:r>
              <a:rPr lang="pt-BR" dirty="0" smtClean="0"/>
              <a:t> nunc </a:t>
            </a:r>
            <a:r>
              <a:rPr lang="pt-BR" dirty="0" err="1" smtClean="0"/>
              <a:t>pellentesque</a:t>
            </a:r>
            <a:r>
              <a:rPr lang="pt-BR" dirty="0" smtClean="0"/>
              <a:t> id </a:t>
            </a:r>
            <a:r>
              <a:rPr lang="pt-BR" dirty="0" err="1" smtClean="0"/>
              <a:t>quisque</a:t>
            </a:r>
            <a:r>
              <a:rPr lang="pt-BR" dirty="0" smtClean="0"/>
              <a:t>.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sodales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hendrerit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 ante.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049463" y="7599363"/>
            <a:ext cx="5426075" cy="49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pt-BR" dirty="0" smtClean="0"/>
              <a:t>Titulo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Bold</a:t>
            </a:r>
            <a:r>
              <a:rPr lang="pt-BR" dirty="0" smtClean="0"/>
              <a:t> 24</a:t>
            </a:r>
            <a:endParaRPr lang="en-US" dirty="0"/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13828281" y="8277633"/>
            <a:ext cx="5404282" cy="19288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pt-BR" dirty="0" smtClean="0"/>
              <a:t>Texto – </a:t>
            </a:r>
            <a:r>
              <a:rPr lang="pt-BR" dirty="0" err="1" smtClean="0"/>
              <a:t>Calibri</a:t>
            </a:r>
            <a:r>
              <a:rPr lang="pt-BR" dirty="0" smtClean="0"/>
              <a:t> Regular 20</a:t>
            </a:r>
          </a:p>
          <a:p>
            <a:pPr lvl="0"/>
            <a:r>
              <a:rPr lang="pt-BR" dirty="0" err="1" smtClean="0"/>
              <a:t>Lorem</a:t>
            </a:r>
            <a:r>
              <a:rPr lang="pt-BR" dirty="0" smtClean="0"/>
              <a:t> ipsum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, </a:t>
            </a:r>
            <a:r>
              <a:rPr lang="pt-BR" dirty="0" err="1" smtClean="0"/>
              <a:t>dis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 </a:t>
            </a:r>
            <a:r>
              <a:rPr lang="pt-BR" dirty="0" err="1" smtClean="0"/>
              <a:t>pulvinar</a:t>
            </a:r>
            <a:r>
              <a:rPr lang="pt-BR" dirty="0" smtClean="0"/>
              <a:t> porta </a:t>
            </a:r>
            <a:r>
              <a:rPr lang="pt-BR" dirty="0" err="1" smtClean="0"/>
              <a:t>rutrum</a:t>
            </a:r>
            <a:r>
              <a:rPr lang="pt-BR" dirty="0" smtClean="0"/>
              <a:t>,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tortor</a:t>
            </a:r>
            <a:r>
              <a:rPr lang="pt-BR" dirty="0" smtClean="0"/>
              <a:t> ut, </a:t>
            </a:r>
            <a:r>
              <a:rPr lang="pt-BR" dirty="0" err="1" smtClean="0"/>
              <a:t>consectetuer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enim</a:t>
            </a:r>
            <a:r>
              <a:rPr lang="pt-BR" dirty="0" smtClean="0"/>
              <a:t>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. Sem in.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posuere</a:t>
            </a:r>
            <a:r>
              <a:rPr lang="pt-BR" dirty="0" smtClean="0"/>
              <a:t> mi sem,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ut </a:t>
            </a:r>
            <a:r>
              <a:rPr lang="pt-BR" dirty="0" err="1" smtClean="0"/>
              <a:t>viverra</a:t>
            </a:r>
            <a:r>
              <a:rPr lang="pt-BR" dirty="0" smtClean="0"/>
              <a:t>, </a:t>
            </a:r>
            <a:r>
              <a:rPr lang="pt-BR" dirty="0" err="1" smtClean="0"/>
              <a:t>lacus</a:t>
            </a:r>
            <a:r>
              <a:rPr lang="pt-BR" dirty="0" smtClean="0"/>
              <a:t> vitae </a:t>
            </a:r>
            <a:r>
              <a:rPr lang="pt-BR" dirty="0" err="1" smtClean="0"/>
              <a:t>enim</a:t>
            </a:r>
            <a:r>
              <a:rPr lang="pt-BR" dirty="0" smtClean="0"/>
              <a:t> libero </a:t>
            </a:r>
            <a:r>
              <a:rPr lang="pt-BR" dirty="0" err="1" smtClean="0"/>
              <a:t>rutrum</a:t>
            </a:r>
            <a:r>
              <a:rPr lang="pt-BR" dirty="0" smtClean="0"/>
              <a:t>. Urna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tristique</a:t>
            </a:r>
            <a:r>
              <a:rPr lang="pt-BR" dirty="0" smtClean="0"/>
              <a:t>, in erat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pulvinar</a:t>
            </a:r>
            <a:r>
              <a:rPr lang="pt-BR" dirty="0" smtClean="0"/>
              <a:t> </a:t>
            </a:r>
            <a:r>
              <a:rPr lang="pt-BR" dirty="0" err="1" smtClean="0"/>
              <a:t>orci</a:t>
            </a:r>
            <a:r>
              <a:rPr lang="pt-BR" dirty="0" smtClean="0"/>
              <a:t> magna </a:t>
            </a:r>
            <a:r>
              <a:rPr lang="pt-BR" dirty="0" err="1" smtClean="0"/>
              <a:t>felis</a:t>
            </a:r>
            <a:r>
              <a:rPr lang="pt-BR" dirty="0" smtClean="0"/>
              <a:t> non </a:t>
            </a:r>
            <a:r>
              <a:rPr lang="pt-BR" dirty="0" err="1" smtClean="0"/>
              <a:t>quisque</a:t>
            </a:r>
            <a:r>
              <a:rPr lang="pt-BR" dirty="0" smtClean="0"/>
              <a:t>,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, </a:t>
            </a:r>
            <a:r>
              <a:rPr lang="pt-BR" dirty="0" err="1" smtClean="0"/>
              <a:t>sociosqu</a:t>
            </a:r>
            <a:r>
              <a:rPr lang="pt-BR" dirty="0" smtClean="0"/>
              <a:t> </a:t>
            </a:r>
            <a:r>
              <a:rPr lang="pt-BR" dirty="0" err="1" smtClean="0"/>
              <a:t>suscipit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ante ad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. </a:t>
            </a:r>
            <a:r>
              <a:rPr lang="pt-BR" dirty="0" err="1" smtClean="0"/>
              <a:t>Aliquam</a:t>
            </a:r>
            <a:r>
              <a:rPr lang="pt-BR" dirty="0" smtClean="0"/>
              <a:t> in eu massa </a:t>
            </a:r>
            <a:r>
              <a:rPr lang="pt-BR" dirty="0" err="1" smtClean="0"/>
              <a:t>wisi</a:t>
            </a:r>
            <a:r>
              <a:rPr lang="pt-BR" dirty="0" smtClean="0"/>
              <a:t> nunc </a:t>
            </a:r>
            <a:r>
              <a:rPr lang="pt-BR" dirty="0" err="1" smtClean="0"/>
              <a:t>cras</a:t>
            </a:r>
            <a:r>
              <a:rPr lang="pt-BR" dirty="0" smtClean="0"/>
              <a:t>,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lectus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,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 libero ac </a:t>
            </a:r>
            <a:r>
              <a:rPr lang="pt-BR" dirty="0" err="1" smtClean="0"/>
              <a:t>vulputate</a:t>
            </a:r>
            <a:r>
              <a:rPr lang="pt-BR" dirty="0" smtClean="0"/>
              <a:t>,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aut</a:t>
            </a:r>
            <a:r>
              <a:rPr lang="pt-BR" dirty="0" smtClean="0"/>
              <a:t> </a:t>
            </a:r>
            <a:r>
              <a:rPr lang="pt-BR" dirty="0" err="1" smtClean="0"/>
              <a:t>molestie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tempor</a:t>
            </a:r>
            <a:r>
              <a:rPr lang="pt-BR" dirty="0" smtClean="0"/>
              <a:t> </a:t>
            </a:r>
            <a:r>
              <a:rPr lang="pt-BR" dirty="0" err="1" smtClean="0"/>
              <a:t>metus.Lacinia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</a:t>
            </a:r>
            <a:r>
              <a:rPr lang="pt-BR" dirty="0" err="1" smtClean="0"/>
              <a:t>placerat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proin</a:t>
            </a:r>
            <a:r>
              <a:rPr lang="pt-BR" dirty="0" smtClean="0"/>
              <a:t>, erat </a:t>
            </a:r>
            <a:r>
              <a:rPr lang="pt-BR" dirty="0" err="1" smtClean="0"/>
              <a:t>fringilla</a:t>
            </a:r>
            <a:r>
              <a:rPr lang="pt-BR" dirty="0" smtClean="0"/>
              <a:t>, ut </a:t>
            </a:r>
            <a:r>
              <a:rPr lang="pt-BR" dirty="0" err="1" smtClean="0"/>
              <a:t>nam</a:t>
            </a:r>
            <a:r>
              <a:rPr lang="pt-BR" dirty="0" smtClean="0"/>
              <a:t> a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vivamus</a:t>
            </a:r>
            <a:r>
              <a:rPr lang="pt-BR" dirty="0" smtClean="0"/>
              <a:t> ac </a:t>
            </a:r>
            <a:r>
              <a:rPr lang="pt-BR" dirty="0" err="1" smtClean="0"/>
              <a:t>tellus</a:t>
            </a:r>
            <a:r>
              <a:rPr lang="pt-BR" dirty="0" smtClean="0"/>
              <a:t>. </a:t>
            </a:r>
            <a:r>
              <a:rPr lang="pt-BR" dirty="0" err="1" smtClean="0"/>
              <a:t>Facilisis</a:t>
            </a:r>
            <a:r>
              <a:rPr lang="pt-BR" dirty="0" smtClean="0"/>
              <a:t> tempus,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, vitae </a:t>
            </a:r>
            <a:r>
              <a:rPr lang="pt-BR" dirty="0" err="1" smtClean="0"/>
              <a:t>cursus</a:t>
            </a:r>
            <a:r>
              <a:rPr lang="pt-BR" dirty="0" smtClean="0"/>
              <a:t> tempus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in, porta montes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sem </a:t>
            </a:r>
            <a:r>
              <a:rPr lang="pt-BR" dirty="0" err="1" smtClean="0"/>
              <a:t>nec</a:t>
            </a:r>
            <a:r>
              <a:rPr lang="pt-BR" dirty="0" smtClean="0"/>
              <a:t>. </a:t>
            </a:r>
            <a:r>
              <a:rPr lang="pt-BR" dirty="0" err="1" smtClean="0"/>
              <a:t>Vel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, libero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, </a:t>
            </a:r>
            <a:r>
              <a:rPr lang="pt-BR" dirty="0" err="1" smtClean="0"/>
              <a:t>adipiscing</a:t>
            </a:r>
            <a:r>
              <a:rPr lang="pt-BR" dirty="0" smtClean="0"/>
              <a:t> </a:t>
            </a:r>
            <a:r>
              <a:rPr lang="pt-BR" dirty="0" err="1" smtClean="0"/>
              <a:t>rhoncus</a:t>
            </a:r>
            <a:r>
              <a:rPr lang="pt-BR" dirty="0" smtClean="0"/>
              <a:t>, </a:t>
            </a:r>
            <a:r>
              <a:rPr lang="pt-BR" dirty="0" err="1" smtClean="0"/>
              <a:t>leo</a:t>
            </a:r>
            <a:r>
              <a:rPr lang="pt-BR" dirty="0" smtClean="0"/>
              <a:t> justo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platea</a:t>
            </a:r>
            <a:r>
              <a:rPr lang="pt-BR" dirty="0" smtClean="0"/>
              <a:t> </a:t>
            </a:r>
            <a:r>
              <a:rPr lang="pt-BR" dirty="0" err="1" smtClean="0"/>
              <a:t>elementum</a:t>
            </a:r>
            <a:r>
              <a:rPr lang="pt-BR" dirty="0" smtClean="0"/>
              <a:t>. </a:t>
            </a:r>
            <a:r>
              <a:rPr lang="pt-BR" dirty="0" err="1" smtClean="0"/>
              <a:t>Tellus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condimentum</a:t>
            </a:r>
            <a:r>
              <a:rPr lang="pt-BR" dirty="0" smtClean="0"/>
              <a:t> ac,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integer</a:t>
            </a:r>
            <a:r>
              <a:rPr lang="pt-BR" dirty="0" smtClean="0"/>
              <a:t>. </a:t>
            </a:r>
            <a:r>
              <a:rPr lang="pt-BR" dirty="0" err="1" smtClean="0"/>
              <a:t>Laoreet</a:t>
            </a:r>
            <a:r>
              <a:rPr lang="pt-BR" dirty="0" smtClean="0"/>
              <a:t> </a:t>
            </a:r>
            <a:r>
              <a:rPr lang="pt-BR" dirty="0" err="1" smtClean="0"/>
              <a:t>augue</a:t>
            </a:r>
            <a:r>
              <a:rPr lang="pt-BR" dirty="0" smtClean="0"/>
              <a:t> in </a:t>
            </a:r>
            <a:r>
              <a:rPr lang="pt-BR" dirty="0" err="1" smtClean="0"/>
              <a:t>odio</a:t>
            </a:r>
            <a:r>
              <a:rPr lang="pt-BR" dirty="0" smtClean="0"/>
              <a:t> eu </a:t>
            </a:r>
            <a:r>
              <a:rPr lang="pt-BR" dirty="0" err="1" smtClean="0"/>
              <a:t>ornare</a:t>
            </a:r>
            <a:r>
              <a:rPr lang="pt-BR" dirty="0" smtClean="0"/>
              <a:t>.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facilisis.Nulla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ut </a:t>
            </a:r>
            <a:r>
              <a:rPr lang="pt-BR" dirty="0" err="1" smtClean="0"/>
              <a:t>praesent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, </a:t>
            </a:r>
            <a:r>
              <a:rPr lang="pt-BR" dirty="0" err="1" smtClean="0"/>
              <a:t>etiam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luctus</a:t>
            </a:r>
            <a:r>
              <a:rPr lang="pt-BR" dirty="0" smtClean="0"/>
              <a:t>. Do </a:t>
            </a:r>
            <a:r>
              <a:rPr lang="pt-BR" dirty="0" err="1" smtClean="0"/>
              <a:t>dictum</a:t>
            </a:r>
            <a:r>
              <a:rPr lang="pt-BR" dirty="0" smtClean="0"/>
              <a:t> </a:t>
            </a:r>
            <a:r>
              <a:rPr lang="pt-BR" dirty="0" err="1" smtClean="0"/>
              <a:t>viverra</a:t>
            </a:r>
            <a:r>
              <a:rPr lang="pt-BR" dirty="0" smtClean="0"/>
              <a:t> eu eu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. Et </a:t>
            </a:r>
            <a:r>
              <a:rPr lang="pt-BR" dirty="0" err="1" smtClean="0"/>
              <a:t>risus</a:t>
            </a:r>
            <a:r>
              <a:rPr lang="pt-BR" dirty="0" smtClean="0"/>
              <a:t> et </a:t>
            </a:r>
            <a:r>
              <a:rPr lang="pt-BR" dirty="0" err="1" smtClean="0"/>
              <a:t>eros</a:t>
            </a:r>
            <a:r>
              <a:rPr lang="pt-BR" dirty="0" smtClean="0"/>
              <a:t> urna </a:t>
            </a:r>
            <a:r>
              <a:rPr lang="pt-BR" dirty="0" err="1" smtClean="0"/>
              <a:t>porttitor</a:t>
            </a:r>
            <a:r>
              <a:rPr lang="pt-BR" dirty="0" smtClean="0"/>
              <a:t>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quis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. </a:t>
            </a:r>
            <a:r>
              <a:rPr lang="pt-BR" dirty="0" err="1" smtClean="0"/>
              <a:t>Convallis</a:t>
            </a:r>
            <a:r>
              <a:rPr lang="pt-BR" dirty="0" smtClean="0"/>
              <a:t> id </a:t>
            </a:r>
            <a:r>
              <a:rPr lang="pt-BR" dirty="0" err="1" smtClean="0"/>
              <a:t>ornare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erat mi erat magna </a:t>
            </a:r>
            <a:r>
              <a:rPr lang="pt-BR" dirty="0" err="1" smtClean="0"/>
              <a:t>eros</a:t>
            </a:r>
            <a:r>
              <a:rPr lang="pt-BR" dirty="0" smtClean="0"/>
              <a:t>.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</a:t>
            </a:r>
            <a:r>
              <a:rPr lang="pt-BR" dirty="0" err="1" smtClean="0"/>
              <a:t>consectetuer</a:t>
            </a:r>
            <a:r>
              <a:rPr lang="pt-BR" dirty="0" smtClean="0"/>
              <a:t> a non </a:t>
            </a:r>
            <a:r>
              <a:rPr lang="pt-BR" dirty="0" err="1" smtClean="0"/>
              <a:t>molestie</a:t>
            </a:r>
            <a:r>
              <a:rPr lang="pt-BR" dirty="0" smtClean="0"/>
              <a:t>,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, </a:t>
            </a:r>
            <a:r>
              <a:rPr lang="pt-BR" dirty="0" err="1" smtClean="0"/>
              <a:t>proin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vitae a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eu </a:t>
            </a:r>
            <a:r>
              <a:rPr lang="pt-BR" dirty="0" err="1" smtClean="0"/>
              <a:t>elit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cum </a:t>
            </a:r>
            <a:r>
              <a:rPr lang="pt-BR" dirty="0" err="1" smtClean="0"/>
              <a:t>nullam</a:t>
            </a:r>
            <a:r>
              <a:rPr lang="pt-BR" dirty="0" smtClean="0"/>
              <a:t>. Et justo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quisque</a:t>
            </a:r>
            <a:r>
              <a:rPr lang="pt-BR" dirty="0" smtClean="0"/>
              <a:t> et.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eleifend</a:t>
            </a:r>
            <a:r>
              <a:rPr lang="pt-BR" dirty="0" smtClean="0"/>
              <a:t>, </a:t>
            </a:r>
            <a:r>
              <a:rPr lang="pt-BR" dirty="0" err="1" smtClean="0"/>
              <a:t>sociis</a:t>
            </a:r>
            <a:r>
              <a:rPr lang="pt-BR" dirty="0" smtClean="0"/>
              <a:t> </a:t>
            </a:r>
            <a:r>
              <a:rPr lang="pt-BR" dirty="0" err="1" smtClean="0"/>
              <a:t>convallis</a:t>
            </a:r>
            <a:r>
              <a:rPr lang="pt-BR" dirty="0" smtClean="0"/>
              <a:t> ac </a:t>
            </a:r>
            <a:r>
              <a:rPr lang="pt-BR" dirty="0" err="1" smtClean="0"/>
              <a:t>lacinia</a:t>
            </a:r>
            <a:r>
              <a:rPr lang="pt-BR" dirty="0" smtClean="0"/>
              <a:t>.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sagittis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pede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ante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,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enim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 gravida, </a:t>
            </a:r>
            <a:r>
              <a:rPr lang="pt-BR" dirty="0" err="1" smtClean="0"/>
              <a:t>consequat</a:t>
            </a:r>
            <a:r>
              <a:rPr lang="pt-BR" dirty="0" smtClean="0"/>
              <a:t> magna.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, massa </a:t>
            </a:r>
            <a:r>
              <a:rPr lang="pt-BR" dirty="0" err="1" smtClean="0"/>
              <a:t>integer</a:t>
            </a:r>
            <a:r>
              <a:rPr lang="pt-BR" dirty="0" smtClean="0"/>
              <a:t> magna, </a:t>
            </a:r>
            <a:r>
              <a:rPr lang="pt-BR" dirty="0" err="1" smtClean="0"/>
              <a:t>eleifend</a:t>
            </a:r>
            <a:r>
              <a:rPr lang="pt-BR" dirty="0" smtClean="0"/>
              <a:t> id </a:t>
            </a:r>
            <a:r>
              <a:rPr lang="pt-BR" dirty="0" err="1" smtClean="0"/>
              <a:t>hac</a:t>
            </a:r>
            <a:r>
              <a:rPr lang="pt-BR" dirty="0" smtClean="0"/>
              <a:t> </a:t>
            </a:r>
            <a:r>
              <a:rPr lang="pt-BR" dirty="0" err="1" smtClean="0"/>
              <a:t>nonummy</a:t>
            </a:r>
            <a:r>
              <a:rPr lang="pt-BR" dirty="0" smtClean="0"/>
              <a:t> erat id.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velit</a:t>
            </a:r>
            <a:r>
              <a:rPr lang="pt-BR" dirty="0" smtClean="0"/>
              <a:t> </a:t>
            </a:r>
            <a:r>
              <a:rPr lang="pt-BR" dirty="0" err="1" smtClean="0"/>
              <a:t>natoque</a:t>
            </a:r>
            <a:r>
              <a:rPr lang="pt-BR" dirty="0" smtClean="0"/>
              <a:t>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 erat </a:t>
            </a:r>
            <a:r>
              <a:rPr lang="pt-BR" dirty="0" err="1" smtClean="0"/>
              <a:t>congue</a:t>
            </a:r>
            <a:r>
              <a:rPr lang="pt-BR" dirty="0" smtClean="0"/>
              <a:t>,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magna a </a:t>
            </a:r>
            <a:r>
              <a:rPr lang="pt-BR" dirty="0" err="1" smtClean="0"/>
              <a:t>cras</a:t>
            </a:r>
            <a:r>
              <a:rPr lang="pt-BR" dirty="0" smtClean="0"/>
              <a:t> </a:t>
            </a:r>
            <a:r>
              <a:rPr lang="pt-BR" dirty="0" err="1" smtClean="0"/>
              <a:t>pellentesque</a:t>
            </a:r>
            <a:r>
              <a:rPr lang="pt-BR" dirty="0" smtClean="0"/>
              <a:t>, et id, </a:t>
            </a:r>
            <a:r>
              <a:rPr lang="pt-BR" dirty="0" err="1" smtClean="0"/>
              <a:t>tenetur</a:t>
            </a:r>
            <a:r>
              <a:rPr lang="pt-BR" dirty="0" smtClean="0"/>
              <a:t> mi </a:t>
            </a:r>
            <a:r>
              <a:rPr lang="pt-BR" dirty="0" err="1" smtClean="0"/>
              <a:t>luctus</a:t>
            </a:r>
            <a:r>
              <a:rPr lang="pt-BR" dirty="0" smtClean="0"/>
              <a:t> </a:t>
            </a:r>
            <a:r>
              <a:rPr lang="pt-BR" dirty="0" err="1" smtClean="0"/>
              <a:t>vestibulum.Pharetra</a:t>
            </a:r>
            <a:r>
              <a:rPr lang="pt-BR" dirty="0" smtClean="0"/>
              <a:t> erat </a:t>
            </a:r>
            <a:r>
              <a:rPr lang="pt-BR" dirty="0" err="1" smtClean="0"/>
              <a:t>scelerisque</a:t>
            </a:r>
            <a:r>
              <a:rPr lang="pt-BR" dirty="0" smtClean="0"/>
              <a:t> et </a:t>
            </a:r>
            <a:r>
              <a:rPr lang="pt-BR" dirty="0" err="1" smtClean="0"/>
              <a:t>curabitur</a:t>
            </a:r>
            <a:r>
              <a:rPr lang="pt-BR" dirty="0" smtClean="0"/>
              <a:t> libero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ipsum et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vel</a:t>
            </a:r>
            <a:r>
              <a:rPr lang="pt-BR" dirty="0" smtClean="0"/>
              <a:t> et </a:t>
            </a:r>
            <a:r>
              <a:rPr lang="pt-BR" dirty="0" err="1" smtClean="0"/>
              <a:t>varius</a:t>
            </a:r>
            <a:r>
              <a:rPr lang="pt-BR" dirty="0" smtClean="0"/>
              <a:t>. Ut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mollis</a:t>
            </a:r>
            <a:r>
              <a:rPr lang="pt-BR" dirty="0" smtClean="0"/>
              <a:t>, </a:t>
            </a:r>
            <a:r>
              <a:rPr lang="pt-BR" dirty="0" err="1" smtClean="0"/>
              <a:t>augue</a:t>
            </a:r>
            <a:r>
              <a:rPr lang="pt-BR" dirty="0" smtClean="0"/>
              <a:t> </a:t>
            </a:r>
            <a:r>
              <a:rPr lang="pt-BR" dirty="0" err="1" smtClean="0"/>
              <a:t>curabitur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non urna </a:t>
            </a:r>
            <a:r>
              <a:rPr lang="pt-BR" dirty="0" err="1" smtClean="0"/>
              <a:t>suscipit</a:t>
            </a:r>
            <a:r>
              <a:rPr lang="pt-BR" dirty="0" smtClean="0"/>
              <a:t>, </a:t>
            </a:r>
            <a:r>
              <a:rPr lang="pt-BR" dirty="0" err="1" smtClean="0"/>
              <a:t>tortor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a, </a:t>
            </a:r>
            <a:r>
              <a:rPr lang="pt-BR" dirty="0" err="1" smtClean="0"/>
              <a:t>ornare</a:t>
            </a:r>
            <a:r>
              <a:rPr lang="pt-BR" dirty="0" smtClean="0"/>
              <a:t> </a:t>
            </a:r>
            <a:r>
              <a:rPr lang="pt-BR" dirty="0" err="1" smtClean="0"/>
              <a:t>nascetur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maecenas</a:t>
            </a:r>
            <a:r>
              <a:rPr lang="pt-BR" dirty="0" smtClean="0"/>
              <a:t>. </a:t>
            </a:r>
            <a:r>
              <a:rPr lang="pt-BR" dirty="0" err="1" smtClean="0"/>
              <a:t>Ullamcorper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erat </a:t>
            </a:r>
            <a:r>
              <a:rPr lang="pt-BR" dirty="0" err="1" smtClean="0"/>
              <a:t>varius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, sem </a:t>
            </a:r>
            <a:r>
              <a:rPr lang="pt-BR" dirty="0" err="1" smtClean="0"/>
              <a:t>sit</a:t>
            </a:r>
            <a:r>
              <a:rPr lang="pt-BR" dirty="0" smtClean="0"/>
              <a:t> ut in </a:t>
            </a:r>
            <a:r>
              <a:rPr lang="pt-BR" dirty="0" err="1" smtClean="0"/>
              <a:t>venenatis</a:t>
            </a:r>
            <a:r>
              <a:rPr lang="pt-BR" dirty="0" smtClean="0"/>
              <a:t>. In </a:t>
            </a:r>
            <a:r>
              <a:rPr lang="pt-BR" dirty="0" err="1" smtClean="0"/>
              <a:t>euismod</a:t>
            </a:r>
            <a:r>
              <a:rPr lang="pt-BR" dirty="0" smtClean="0"/>
              <a:t>,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nisl</a:t>
            </a:r>
            <a:r>
              <a:rPr lang="pt-BR" dirty="0" smtClean="0"/>
              <a:t>.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recusandae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dapibus</a:t>
            </a:r>
            <a:r>
              <a:rPr lang="pt-BR" dirty="0" smtClean="0"/>
              <a:t> pede,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sem </a:t>
            </a:r>
            <a:r>
              <a:rPr lang="pt-BR" dirty="0" err="1" smtClean="0"/>
              <a:t>sed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libero et magna, </a:t>
            </a:r>
            <a:r>
              <a:rPr lang="pt-BR" dirty="0" err="1" smtClean="0"/>
              <a:t>vel</a:t>
            </a:r>
            <a:r>
              <a:rPr lang="pt-BR" dirty="0" smtClean="0"/>
              <a:t> ipsum, </a:t>
            </a:r>
            <a:r>
              <a:rPr lang="pt-BR" dirty="0" err="1" smtClean="0"/>
              <a:t>malesuada</a:t>
            </a:r>
            <a:r>
              <a:rPr lang="pt-BR" dirty="0" smtClean="0"/>
              <a:t> </a:t>
            </a:r>
            <a:r>
              <a:rPr lang="pt-BR" dirty="0" err="1" smtClean="0"/>
              <a:t>nam</a:t>
            </a:r>
            <a:r>
              <a:rPr lang="pt-BR" dirty="0" smtClean="0"/>
              <a:t> nunc </a:t>
            </a:r>
            <a:r>
              <a:rPr lang="pt-BR" dirty="0" err="1" smtClean="0"/>
              <a:t>pellentesque</a:t>
            </a:r>
            <a:r>
              <a:rPr lang="pt-BR" dirty="0" smtClean="0"/>
              <a:t> id </a:t>
            </a:r>
            <a:r>
              <a:rPr lang="pt-BR" dirty="0" err="1" smtClean="0"/>
              <a:t>quisque</a:t>
            </a:r>
            <a:r>
              <a:rPr lang="pt-BR" dirty="0" smtClean="0"/>
              <a:t>.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sodales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hendrerit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 ante.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13828280" y="7599363"/>
            <a:ext cx="5426075" cy="49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pt-BR" dirty="0" smtClean="0"/>
              <a:t>Titulo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Bold</a:t>
            </a:r>
            <a:r>
              <a:rPr lang="pt-BR" dirty="0" smtClean="0"/>
              <a:t> 24</a:t>
            </a:r>
            <a:endParaRPr lang="en-US" dirty="0"/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7953954" y="8277633"/>
            <a:ext cx="5404282" cy="19288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pt-BR" dirty="0" smtClean="0"/>
              <a:t>Texto – </a:t>
            </a:r>
            <a:r>
              <a:rPr lang="pt-BR" dirty="0" err="1" smtClean="0"/>
              <a:t>Calibri</a:t>
            </a:r>
            <a:r>
              <a:rPr lang="pt-BR" dirty="0" smtClean="0"/>
              <a:t> Regular 20</a:t>
            </a:r>
          </a:p>
          <a:p>
            <a:pPr lvl="0"/>
            <a:r>
              <a:rPr lang="pt-BR" dirty="0" err="1" smtClean="0"/>
              <a:t>Lorem</a:t>
            </a:r>
            <a:r>
              <a:rPr lang="pt-BR" dirty="0" smtClean="0"/>
              <a:t> ipsum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, </a:t>
            </a:r>
            <a:r>
              <a:rPr lang="pt-BR" dirty="0" err="1" smtClean="0"/>
              <a:t>dis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 </a:t>
            </a:r>
            <a:r>
              <a:rPr lang="pt-BR" dirty="0" err="1" smtClean="0"/>
              <a:t>pulvinar</a:t>
            </a:r>
            <a:r>
              <a:rPr lang="pt-BR" dirty="0" smtClean="0"/>
              <a:t> porta </a:t>
            </a:r>
            <a:r>
              <a:rPr lang="pt-BR" dirty="0" err="1" smtClean="0"/>
              <a:t>rutrum</a:t>
            </a:r>
            <a:r>
              <a:rPr lang="pt-BR" dirty="0" smtClean="0"/>
              <a:t>,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tortor</a:t>
            </a:r>
            <a:r>
              <a:rPr lang="pt-BR" dirty="0" smtClean="0"/>
              <a:t> ut, </a:t>
            </a:r>
            <a:r>
              <a:rPr lang="pt-BR" dirty="0" err="1" smtClean="0"/>
              <a:t>consectetuer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enim</a:t>
            </a:r>
            <a:r>
              <a:rPr lang="pt-BR" dirty="0" smtClean="0"/>
              <a:t>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. Sem in.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posuere</a:t>
            </a:r>
            <a:r>
              <a:rPr lang="pt-BR" dirty="0" smtClean="0"/>
              <a:t> mi sem,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ut </a:t>
            </a:r>
            <a:r>
              <a:rPr lang="pt-BR" dirty="0" err="1" smtClean="0"/>
              <a:t>viverra</a:t>
            </a:r>
            <a:r>
              <a:rPr lang="pt-BR" dirty="0" smtClean="0"/>
              <a:t>, </a:t>
            </a:r>
            <a:r>
              <a:rPr lang="pt-BR" dirty="0" err="1" smtClean="0"/>
              <a:t>lacus</a:t>
            </a:r>
            <a:r>
              <a:rPr lang="pt-BR" dirty="0" smtClean="0"/>
              <a:t> vitae </a:t>
            </a:r>
            <a:r>
              <a:rPr lang="pt-BR" dirty="0" err="1" smtClean="0"/>
              <a:t>enim</a:t>
            </a:r>
            <a:r>
              <a:rPr lang="pt-BR" dirty="0" smtClean="0"/>
              <a:t> libero </a:t>
            </a:r>
            <a:r>
              <a:rPr lang="pt-BR" dirty="0" err="1" smtClean="0"/>
              <a:t>rutrum</a:t>
            </a:r>
            <a:r>
              <a:rPr lang="pt-BR" dirty="0" smtClean="0"/>
              <a:t>. Urna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tristique</a:t>
            </a:r>
            <a:r>
              <a:rPr lang="pt-BR" dirty="0" smtClean="0"/>
              <a:t>, in erat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pulvinar</a:t>
            </a:r>
            <a:r>
              <a:rPr lang="pt-BR" dirty="0" smtClean="0"/>
              <a:t> </a:t>
            </a:r>
            <a:r>
              <a:rPr lang="pt-BR" dirty="0" err="1" smtClean="0"/>
              <a:t>orci</a:t>
            </a:r>
            <a:r>
              <a:rPr lang="pt-BR" dirty="0" smtClean="0"/>
              <a:t> magna </a:t>
            </a:r>
            <a:r>
              <a:rPr lang="pt-BR" dirty="0" err="1" smtClean="0"/>
              <a:t>felis</a:t>
            </a:r>
            <a:r>
              <a:rPr lang="pt-BR" dirty="0" smtClean="0"/>
              <a:t> non </a:t>
            </a:r>
            <a:r>
              <a:rPr lang="pt-BR" dirty="0" err="1" smtClean="0"/>
              <a:t>quisque</a:t>
            </a:r>
            <a:r>
              <a:rPr lang="pt-BR" dirty="0" smtClean="0"/>
              <a:t>,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ultricies</a:t>
            </a:r>
            <a:r>
              <a:rPr lang="pt-BR" dirty="0" smtClean="0"/>
              <a:t>, </a:t>
            </a:r>
            <a:r>
              <a:rPr lang="pt-BR" dirty="0" err="1" smtClean="0"/>
              <a:t>sociosqu</a:t>
            </a:r>
            <a:r>
              <a:rPr lang="pt-BR" dirty="0" smtClean="0"/>
              <a:t> </a:t>
            </a:r>
            <a:r>
              <a:rPr lang="pt-BR" dirty="0" err="1" smtClean="0"/>
              <a:t>suscipit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ante ad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. </a:t>
            </a:r>
            <a:r>
              <a:rPr lang="pt-BR" dirty="0" err="1" smtClean="0"/>
              <a:t>Aliquam</a:t>
            </a:r>
            <a:r>
              <a:rPr lang="pt-BR" dirty="0" smtClean="0"/>
              <a:t> in eu massa </a:t>
            </a:r>
            <a:r>
              <a:rPr lang="pt-BR" dirty="0" err="1" smtClean="0"/>
              <a:t>wisi</a:t>
            </a:r>
            <a:r>
              <a:rPr lang="pt-BR" dirty="0" smtClean="0"/>
              <a:t> nunc </a:t>
            </a:r>
            <a:r>
              <a:rPr lang="pt-BR" dirty="0" err="1" smtClean="0"/>
              <a:t>cras</a:t>
            </a:r>
            <a:r>
              <a:rPr lang="pt-BR" dirty="0" smtClean="0"/>
              <a:t>,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interdum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lectus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, </a:t>
            </a:r>
            <a:r>
              <a:rPr lang="pt-BR" dirty="0" err="1" smtClean="0"/>
              <a:t>sed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 libero ac </a:t>
            </a:r>
            <a:r>
              <a:rPr lang="pt-BR" dirty="0" err="1" smtClean="0"/>
              <a:t>vulputate</a:t>
            </a:r>
            <a:r>
              <a:rPr lang="pt-BR" dirty="0" smtClean="0"/>
              <a:t>,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aut</a:t>
            </a:r>
            <a:r>
              <a:rPr lang="pt-BR" dirty="0" smtClean="0"/>
              <a:t> </a:t>
            </a:r>
            <a:r>
              <a:rPr lang="pt-BR" dirty="0" err="1" smtClean="0"/>
              <a:t>molestie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tempor</a:t>
            </a:r>
            <a:r>
              <a:rPr lang="pt-BR" dirty="0" smtClean="0"/>
              <a:t> </a:t>
            </a:r>
            <a:r>
              <a:rPr lang="pt-BR" dirty="0" err="1" smtClean="0"/>
              <a:t>metus.Lacinia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</a:t>
            </a:r>
            <a:r>
              <a:rPr lang="pt-BR" dirty="0" err="1" smtClean="0"/>
              <a:t>placerat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proin</a:t>
            </a:r>
            <a:r>
              <a:rPr lang="pt-BR" dirty="0" smtClean="0"/>
              <a:t>, erat </a:t>
            </a:r>
            <a:r>
              <a:rPr lang="pt-BR" dirty="0" err="1" smtClean="0"/>
              <a:t>fringilla</a:t>
            </a:r>
            <a:r>
              <a:rPr lang="pt-BR" dirty="0" smtClean="0"/>
              <a:t>, ut </a:t>
            </a:r>
            <a:r>
              <a:rPr lang="pt-BR" dirty="0" err="1" smtClean="0"/>
              <a:t>nam</a:t>
            </a:r>
            <a:r>
              <a:rPr lang="pt-BR" dirty="0" smtClean="0"/>
              <a:t> a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vivamus</a:t>
            </a:r>
            <a:r>
              <a:rPr lang="pt-BR" dirty="0" smtClean="0"/>
              <a:t> ac </a:t>
            </a:r>
            <a:r>
              <a:rPr lang="pt-BR" dirty="0" err="1" smtClean="0"/>
              <a:t>tellus</a:t>
            </a:r>
            <a:r>
              <a:rPr lang="pt-BR" dirty="0" smtClean="0"/>
              <a:t>. </a:t>
            </a:r>
            <a:r>
              <a:rPr lang="pt-BR" dirty="0" err="1" smtClean="0"/>
              <a:t>Facilisis</a:t>
            </a:r>
            <a:r>
              <a:rPr lang="pt-BR" dirty="0" smtClean="0"/>
              <a:t> tempus,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, vitae </a:t>
            </a:r>
            <a:r>
              <a:rPr lang="pt-BR" dirty="0" err="1" smtClean="0"/>
              <a:t>cursus</a:t>
            </a:r>
            <a:r>
              <a:rPr lang="pt-BR" dirty="0" smtClean="0"/>
              <a:t> tempus </a:t>
            </a:r>
            <a:r>
              <a:rPr lang="pt-BR" dirty="0" err="1" smtClean="0"/>
              <a:t>dui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in, porta montes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sem </a:t>
            </a:r>
            <a:r>
              <a:rPr lang="pt-BR" dirty="0" err="1" smtClean="0"/>
              <a:t>nec</a:t>
            </a:r>
            <a:r>
              <a:rPr lang="pt-BR" dirty="0" smtClean="0"/>
              <a:t>. </a:t>
            </a:r>
            <a:r>
              <a:rPr lang="pt-BR" dirty="0" err="1" smtClean="0"/>
              <a:t>Vel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, libero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, </a:t>
            </a:r>
            <a:r>
              <a:rPr lang="pt-BR" dirty="0" err="1" smtClean="0"/>
              <a:t>adipiscing</a:t>
            </a:r>
            <a:r>
              <a:rPr lang="pt-BR" dirty="0" smtClean="0"/>
              <a:t> </a:t>
            </a:r>
            <a:r>
              <a:rPr lang="pt-BR" dirty="0" err="1" smtClean="0"/>
              <a:t>rhoncus</a:t>
            </a:r>
            <a:r>
              <a:rPr lang="pt-BR" dirty="0" smtClean="0"/>
              <a:t>, </a:t>
            </a:r>
            <a:r>
              <a:rPr lang="pt-BR" dirty="0" err="1" smtClean="0"/>
              <a:t>leo</a:t>
            </a:r>
            <a:r>
              <a:rPr lang="pt-BR" dirty="0" smtClean="0"/>
              <a:t> justo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platea</a:t>
            </a:r>
            <a:r>
              <a:rPr lang="pt-BR" dirty="0" smtClean="0"/>
              <a:t> </a:t>
            </a:r>
            <a:r>
              <a:rPr lang="pt-BR" dirty="0" err="1" smtClean="0"/>
              <a:t>elementum</a:t>
            </a:r>
            <a:r>
              <a:rPr lang="pt-BR" dirty="0" smtClean="0"/>
              <a:t>. </a:t>
            </a:r>
            <a:r>
              <a:rPr lang="pt-BR" dirty="0" err="1" smtClean="0"/>
              <a:t>Tellus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, </a:t>
            </a:r>
            <a:r>
              <a:rPr lang="pt-BR" dirty="0" err="1" smtClean="0"/>
              <a:t>neque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condimentum</a:t>
            </a:r>
            <a:r>
              <a:rPr lang="pt-BR" dirty="0" smtClean="0"/>
              <a:t> ac,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integer</a:t>
            </a:r>
            <a:r>
              <a:rPr lang="pt-BR" dirty="0" smtClean="0"/>
              <a:t>. </a:t>
            </a:r>
            <a:r>
              <a:rPr lang="pt-BR" dirty="0" err="1" smtClean="0"/>
              <a:t>Laoreet</a:t>
            </a:r>
            <a:r>
              <a:rPr lang="pt-BR" dirty="0" smtClean="0"/>
              <a:t> </a:t>
            </a:r>
            <a:r>
              <a:rPr lang="pt-BR" dirty="0" err="1" smtClean="0"/>
              <a:t>augue</a:t>
            </a:r>
            <a:r>
              <a:rPr lang="pt-BR" dirty="0" smtClean="0"/>
              <a:t> in </a:t>
            </a:r>
            <a:r>
              <a:rPr lang="pt-BR" dirty="0" err="1" smtClean="0"/>
              <a:t>odio</a:t>
            </a:r>
            <a:r>
              <a:rPr lang="pt-BR" dirty="0" smtClean="0"/>
              <a:t> eu </a:t>
            </a:r>
            <a:r>
              <a:rPr lang="pt-BR" dirty="0" err="1" smtClean="0"/>
              <a:t>ornare</a:t>
            </a:r>
            <a:r>
              <a:rPr lang="pt-BR" dirty="0" smtClean="0"/>
              <a:t>. </a:t>
            </a:r>
            <a:r>
              <a:rPr lang="pt-BR" dirty="0" err="1" smtClean="0"/>
              <a:t>Auctor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volutpat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facilisis.Nulla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ut </a:t>
            </a:r>
            <a:r>
              <a:rPr lang="pt-BR" dirty="0" err="1" smtClean="0"/>
              <a:t>praesent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, </a:t>
            </a:r>
            <a:r>
              <a:rPr lang="pt-BR" dirty="0" err="1" smtClean="0"/>
              <a:t>etiam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luctus</a:t>
            </a:r>
            <a:r>
              <a:rPr lang="pt-BR" dirty="0" smtClean="0"/>
              <a:t>. Do </a:t>
            </a:r>
            <a:r>
              <a:rPr lang="pt-BR" dirty="0" err="1" smtClean="0"/>
              <a:t>dictum</a:t>
            </a:r>
            <a:r>
              <a:rPr lang="pt-BR" dirty="0" smtClean="0"/>
              <a:t> </a:t>
            </a:r>
            <a:r>
              <a:rPr lang="pt-BR" dirty="0" err="1" smtClean="0"/>
              <a:t>viverra</a:t>
            </a:r>
            <a:r>
              <a:rPr lang="pt-BR" dirty="0" smtClean="0"/>
              <a:t> eu eu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. Et </a:t>
            </a:r>
            <a:r>
              <a:rPr lang="pt-BR" dirty="0" err="1" smtClean="0"/>
              <a:t>risus</a:t>
            </a:r>
            <a:r>
              <a:rPr lang="pt-BR" dirty="0" smtClean="0"/>
              <a:t> et </a:t>
            </a:r>
            <a:r>
              <a:rPr lang="pt-BR" dirty="0" err="1" smtClean="0"/>
              <a:t>eros</a:t>
            </a:r>
            <a:r>
              <a:rPr lang="pt-BR" dirty="0" smtClean="0"/>
              <a:t> urna </a:t>
            </a:r>
            <a:r>
              <a:rPr lang="pt-BR" dirty="0" err="1" smtClean="0"/>
              <a:t>porttitor</a:t>
            </a:r>
            <a:r>
              <a:rPr lang="pt-BR" dirty="0" smtClean="0"/>
              <a:t>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 </a:t>
            </a:r>
            <a:r>
              <a:rPr lang="pt-BR" dirty="0" err="1" smtClean="0"/>
              <a:t>netus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</a:t>
            </a:r>
            <a:r>
              <a:rPr lang="pt-BR" dirty="0" err="1" smtClean="0"/>
              <a:t>eros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quis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sed</a:t>
            </a:r>
            <a:r>
              <a:rPr lang="pt-BR" dirty="0" smtClean="0"/>
              <a:t>. </a:t>
            </a:r>
            <a:r>
              <a:rPr lang="pt-BR" dirty="0" err="1" smtClean="0"/>
              <a:t>Convallis</a:t>
            </a:r>
            <a:r>
              <a:rPr lang="pt-BR" dirty="0" smtClean="0"/>
              <a:t> id </a:t>
            </a:r>
            <a:r>
              <a:rPr lang="pt-BR" dirty="0" err="1" smtClean="0"/>
              <a:t>ornare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erat mi erat magna </a:t>
            </a:r>
            <a:r>
              <a:rPr lang="pt-BR" dirty="0" err="1" smtClean="0"/>
              <a:t>eros</a:t>
            </a:r>
            <a:r>
              <a:rPr lang="pt-BR" dirty="0" smtClean="0"/>
              <a:t>.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lorem</a:t>
            </a:r>
            <a:r>
              <a:rPr lang="pt-BR" dirty="0" smtClean="0"/>
              <a:t> </a:t>
            </a:r>
            <a:r>
              <a:rPr lang="pt-BR" dirty="0" err="1" smtClean="0"/>
              <a:t>consectetuer</a:t>
            </a:r>
            <a:r>
              <a:rPr lang="pt-BR" dirty="0" smtClean="0"/>
              <a:t> a non </a:t>
            </a:r>
            <a:r>
              <a:rPr lang="pt-BR" dirty="0" err="1" smtClean="0"/>
              <a:t>molestie</a:t>
            </a:r>
            <a:r>
              <a:rPr lang="pt-BR" dirty="0" smtClean="0"/>
              <a:t>,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, </a:t>
            </a:r>
            <a:r>
              <a:rPr lang="pt-BR" dirty="0" err="1" smtClean="0"/>
              <a:t>proin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euismod</a:t>
            </a:r>
            <a:r>
              <a:rPr lang="pt-BR" dirty="0" smtClean="0"/>
              <a:t> vitae a </a:t>
            </a:r>
            <a:r>
              <a:rPr lang="pt-BR" dirty="0" err="1" smtClean="0"/>
              <a:t>morbi</a:t>
            </a:r>
            <a:r>
              <a:rPr lang="pt-BR" dirty="0" smtClean="0"/>
              <a:t>, </a:t>
            </a:r>
            <a:r>
              <a:rPr lang="pt-BR" dirty="0" err="1" smtClean="0"/>
              <a:t>pellentesque</a:t>
            </a:r>
            <a:r>
              <a:rPr lang="pt-BR" dirty="0" smtClean="0"/>
              <a:t> eu </a:t>
            </a:r>
            <a:r>
              <a:rPr lang="pt-BR" dirty="0" err="1" smtClean="0"/>
              <a:t>elit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cum </a:t>
            </a:r>
            <a:r>
              <a:rPr lang="pt-BR" dirty="0" err="1" smtClean="0"/>
              <a:t>nullam</a:t>
            </a:r>
            <a:r>
              <a:rPr lang="pt-BR" dirty="0" smtClean="0"/>
              <a:t>. Et justo </a:t>
            </a:r>
            <a:r>
              <a:rPr lang="pt-BR" dirty="0" err="1" smtClean="0"/>
              <a:t>metus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quisque</a:t>
            </a:r>
            <a:r>
              <a:rPr lang="pt-BR" dirty="0" smtClean="0"/>
              <a:t> et.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eleifend</a:t>
            </a:r>
            <a:r>
              <a:rPr lang="pt-BR" dirty="0" smtClean="0"/>
              <a:t>, </a:t>
            </a:r>
            <a:r>
              <a:rPr lang="pt-BR" dirty="0" err="1" smtClean="0"/>
              <a:t>sociis</a:t>
            </a:r>
            <a:r>
              <a:rPr lang="pt-BR" dirty="0" smtClean="0"/>
              <a:t> </a:t>
            </a:r>
            <a:r>
              <a:rPr lang="pt-BR" dirty="0" err="1" smtClean="0"/>
              <a:t>convallis</a:t>
            </a:r>
            <a:r>
              <a:rPr lang="pt-BR" dirty="0" smtClean="0"/>
              <a:t> ac </a:t>
            </a:r>
            <a:r>
              <a:rPr lang="pt-BR" dirty="0" err="1" smtClean="0"/>
              <a:t>lacinia</a:t>
            </a:r>
            <a:r>
              <a:rPr lang="pt-BR" dirty="0" smtClean="0"/>
              <a:t>. </a:t>
            </a:r>
            <a:r>
              <a:rPr lang="pt-BR" dirty="0" err="1" smtClean="0"/>
              <a:t>Egestas</a:t>
            </a:r>
            <a:r>
              <a:rPr lang="pt-BR" dirty="0" smtClean="0"/>
              <a:t> </a:t>
            </a:r>
            <a:r>
              <a:rPr lang="pt-BR" dirty="0" err="1" smtClean="0"/>
              <a:t>sagittis</a:t>
            </a:r>
            <a:r>
              <a:rPr lang="pt-BR" dirty="0" smtClean="0"/>
              <a:t> </a:t>
            </a:r>
            <a:r>
              <a:rPr lang="pt-BR" dirty="0" err="1" smtClean="0"/>
              <a:t>donec</a:t>
            </a:r>
            <a:r>
              <a:rPr lang="pt-BR" dirty="0" smtClean="0"/>
              <a:t> </a:t>
            </a:r>
            <a:r>
              <a:rPr lang="pt-BR" dirty="0" err="1" smtClean="0"/>
              <a:t>sapien</a:t>
            </a:r>
            <a:r>
              <a:rPr lang="pt-BR" dirty="0" smtClean="0"/>
              <a:t> pede </a:t>
            </a:r>
            <a:r>
              <a:rPr lang="pt-BR" dirty="0" err="1" smtClean="0"/>
              <a:t>nec</a:t>
            </a:r>
            <a:r>
              <a:rPr lang="pt-BR" dirty="0" smtClean="0"/>
              <a:t>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viverra</a:t>
            </a:r>
            <a:r>
              <a:rPr lang="pt-BR" dirty="0" smtClean="0"/>
              <a:t> ante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suspendisse</a:t>
            </a:r>
            <a:r>
              <a:rPr lang="pt-BR" dirty="0" smtClean="0"/>
              <a:t> </a:t>
            </a:r>
            <a:r>
              <a:rPr lang="pt-BR" dirty="0" err="1" smtClean="0"/>
              <a:t>tincidunt</a:t>
            </a:r>
            <a:r>
              <a:rPr lang="pt-BR" dirty="0" smtClean="0"/>
              <a:t>, </a:t>
            </a:r>
            <a:r>
              <a:rPr lang="pt-BR" dirty="0" err="1" smtClean="0"/>
              <a:t>rutrum</a:t>
            </a:r>
            <a:r>
              <a:rPr lang="pt-BR" dirty="0" smtClean="0"/>
              <a:t> </a:t>
            </a:r>
            <a:r>
              <a:rPr lang="pt-BR" dirty="0" err="1" smtClean="0"/>
              <a:t>pretium</a:t>
            </a:r>
            <a:r>
              <a:rPr lang="pt-BR" dirty="0" smtClean="0"/>
              <a:t> </a:t>
            </a:r>
            <a:r>
              <a:rPr lang="pt-BR" dirty="0" err="1" smtClean="0"/>
              <a:t>enim</a:t>
            </a:r>
            <a:r>
              <a:rPr lang="pt-BR" dirty="0" smtClean="0"/>
              <a:t>, </a:t>
            </a:r>
            <a:r>
              <a:rPr lang="pt-BR" dirty="0" err="1" smtClean="0"/>
              <a:t>ligula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nullam</a:t>
            </a:r>
            <a:r>
              <a:rPr lang="pt-BR" dirty="0" smtClean="0"/>
              <a:t> </a:t>
            </a:r>
            <a:r>
              <a:rPr lang="pt-BR" dirty="0" err="1" smtClean="0"/>
              <a:t>adipiscing</a:t>
            </a:r>
            <a:r>
              <a:rPr lang="pt-BR" dirty="0" smtClean="0"/>
              <a:t> gravida, </a:t>
            </a:r>
            <a:r>
              <a:rPr lang="pt-BR" dirty="0" err="1" smtClean="0"/>
              <a:t>consequat</a:t>
            </a:r>
            <a:r>
              <a:rPr lang="pt-BR" dirty="0" smtClean="0"/>
              <a:t> magna.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diam</a:t>
            </a:r>
            <a:r>
              <a:rPr lang="pt-BR" dirty="0" smtClean="0"/>
              <a:t>, massa </a:t>
            </a:r>
            <a:r>
              <a:rPr lang="pt-BR" dirty="0" err="1" smtClean="0"/>
              <a:t>integer</a:t>
            </a:r>
            <a:r>
              <a:rPr lang="pt-BR" dirty="0" smtClean="0"/>
              <a:t> magna, </a:t>
            </a:r>
            <a:r>
              <a:rPr lang="pt-BR" dirty="0" err="1" smtClean="0"/>
              <a:t>eleifend</a:t>
            </a:r>
            <a:r>
              <a:rPr lang="pt-BR" dirty="0" smtClean="0"/>
              <a:t> id </a:t>
            </a:r>
            <a:r>
              <a:rPr lang="pt-BR" dirty="0" err="1" smtClean="0"/>
              <a:t>hac</a:t>
            </a:r>
            <a:r>
              <a:rPr lang="pt-BR" dirty="0" smtClean="0"/>
              <a:t> </a:t>
            </a:r>
            <a:r>
              <a:rPr lang="pt-BR" dirty="0" err="1" smtClean="0"/>
              <a:t>nonummy</a:t>
            </a:r>
            <a:r>
              <a:rPr lang="pt-BR" dirty="0" smtClean="0"/>
              <a:t> erat id. </a:t>
            </a:r>
            <a:r>
              <a:rPr lang="pt-BR" dirty="0" err="1" smtClean="0"/>
              <a:t>Viverra</a:t>
            </a:r>
            <a:r>
              <a:rPr lang="pt-BR" dirty="0" smtClean="0"/>
              <a:t> </a:t>
            </a:r>
            <a:r>
              <a:rPr lang="pt-BR" dirty="0" err="1" smtClean="0"/>
              <a:t>velit</a:t>
            </a:r>
            <a:r>
              <a:rPr lang="pt-BR" dirty="0" smtClean="0"/>
              <a:t> </a:t>
            </a:r>
            <a:r>
              <a:rPr lang="pt-BR" dirty="0" err="1" smtClean="0"/>
              <a:t>natoque</a:t>
            </a:r>
            <a:r>
              <a:rPr lang="pt-BR" dirty="0" smtClean="0"/>
              <a:t> </a:t>
            </a:r>
            <a:r>
              <a:rPr lang="pt-BR" dirty="0" err="1" smtClean="0"/>
              <a:t>venenatis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 erat </a:t>
            </a:r>
            <a:r>
              <a:rPr lang="pt-BR" dirty="0" err="1" smtClean="0"/>
              <a:t>congue</a:t>
            </a:r>
            <a:r>
              <a:rPr lang="pt-BR" dirty="0" smtClean="0"/>
              <a:t>,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magna a </a:t>
            </a:r>
            <a:r>
              <a:rPr lang="pt-BR" dirty="0" err="1" smtClean="0"/>
              <a:t>cras</a:t>
            </a:r>
            <a:r>
              <a:rPr lang="pt-BR" dirty="0" smtClean="0"/>
              <a:t> </a:t>
            </a:r>
            <a:r>
              <a:rPr lang="pt-BR" dirty="0" err="1" smtClean="0"/>
              <a:t>pellentesque</a:t>
            </a:r>
            <a:r>
              <a:rPr lang="pt-BR" dirty="0" smtClean="0"/>
              <a:t>, et id, </a:t>
            </a:r>
            <a:r>
              <a:rPr lang="pt-BR" dirty="0" err="1" smtClean="0"/>
              <a:t>tenetur</a:t>
            </a:r>
            <a:r>
              <a:rPr lang="pt-BR" dirty="0" smtClean="0"/>
              <a:t> mi </a:t>
            </a:r>
            <a:r>
              <a:rPr lang="pt-BR" dirty="0" err="1" smtClean="0"/>
              <a:t>luctus</a:t>
            </a:r>
            <a:r>
              <a:rPr lang="pt-BR" dirty="0" smtClean="0"/>
              <a:t> </a:t>
            </a:r>
            <a:r>
              <a:rPr lang="pt-BR" dirty="0" err="1" smtClean="0"/>
              <a:t>vestibulum.Pharetra</a:t>
            </a:r>
            <a:r>
              <a:rPr lang="pt-BR" dirty="0" smtClean="0"/>
              <a:t> erat </a:t>
            </a:r>
            <a:r>
              <a:rPr lang="pt-BR" dirty="0" err="1" smtClean="0"/>
              <a:t>scelerisque</a:t>
            </a:r>
            <a:r>
              <a:rPr lang="pt-BR" dirty="0" smtClean="0"/>
              <a:t> et </a:t>
            </a:r>
            <a:r>
              <a:rPr lang="pt-BR" dirty="0" err="1" smtClean="0"/>
              <a:t>curabitur</a:t>
            </a:r>
            <a:r>
              <a:rPr lang="pt-BR" dirty="0" smtClean="0"/>
              <a:t> libero </a:t>
            </a:r>
            <a:r>
              <a:rPr lang="pt-BR" dirty="0" err="1" smtClean="0"/>
              <a:t>metus</a:t>
            </a:r>
            <a:r>
              <a:rPr lang="pt-BR" dirty="0" smtClean="0"/>
              <a:t>, </a:t>
            </a:r>
            <a:r>
              <a:rPr lang="pt-BR" dirty="0" err="1" smtClean="0"/>
              <a:t>egestas</a:t>
            </a:r>
            <a:r>
              <a:rPr lang="pt-BR" dirty="0" smtClean="0"/>
              <a:t> ipsum et </a:t>
            </a:r>
            <a:r>
              <a:rPr lang="pt-BR" dirty="0" err="1" smtClean="0"/>
              <a:t>faucibus</a:t>
            </a:r>
            <a:r>
              <a:rPr lang="pt-BR" dirty="0" smtClean="0"/>
              <a:t> </a:t>
            </a:r>
            <a:r>
              <a:rPr lang="pt-BR" dirty="0" err="1" smtClean="0"/>
              <a:t>vel</a:t>
            </a:r>
            <a:r>
              <a:rPr lang="pt-BR" dirty="0" smtClean="0"/>
              <a:t> et </a:t>
            </a:r>
            <a:r>
              <a:rPr lang="pt-BR" dirty="0" err="1" smtClean="0"/>
              <a:t>varius</a:t>
            </a:r>
            <a:r>
              <a:rPr lang="pt-BR" dirty="0" smtClean="0"/>
              <a:t>. Ut </a:t>
            </a:r>
            <a:r>
              <a:rPr lang="pt-BR" dirty="0" err="1" smtClean="0"/>
              <a:t>quisque</a:t>
            </a:r>
            <a:r>
              <a:rPr lang="pt-BR" dirty="0" smtClean="0"/>
              <a:t> </a:t>
            </a:r>
            <a:r>
              <a:rPr lang="pt-BR" dirty="0" err="1" smtClean="0"/>
              <a:t>mollis</a:t>
            </a:r>
            <a:r>
              <a:rPr lang="pt-BR" dirty="0" smtClean="0"/>
              <a:t>, </a:t>
            </a:r>
            <a:r>
              <a:rPr lang="pt-BR" dirty="0" err="1" smtClean="0"/>
              <a:t>augue</a:t>
            </a:r>
            <a:r>
              <a:rPr lang="pt-BR" dirty="0" smtClean="0"/>
              <a:t> </a:t>
            </a:r>
            <a:r>
              <a:rPr lang="pt-BR" dirty="0" err="1" smtClean="0"/>
              <a:t>curabitur</a:t>
            </a:r>
            <a:r>
              <a:rPr lang="pt-BR" dirty="0" smtClean="0"/>
              <a:t> </a:t>
            </a:r>
            <a:r>
              <a:rPr lang="pt-BR" dirty="0" err="1" smtClean="0"/>
              <a:t>nulla</a:t>
            </a:r>
            <a:r>
              <a:rPr lang="pt-BR" dirty="0" smtClean="0"/>
              <a:t> non urna </a:t>
            </a:r>
            <a:r>
              <a:rPr lang="pt-BR" dirty="0" err="1" smtClean="0"/>
              <a:t>suscipit</a:t>
            </a:r>
            <a:r>
              <a:rPr lang="pt-BR" dirty="0" smtClean="0"/>
              <a:t>, </a:t>
            </a:r>
            <a:r>
              <a:rPr lang="pt-BR" dirty="0" err="1" smtClean="0"/>
              <a:t>tortor</a:t>
            </a:r>
            <a:r>
              <a:rPr lang="pt-BR" dirty="0" smtClean="0"/>
              <a:t> </a:t>
            </a:r>
            <a:r>
              <a:rPr lang="pt-BR" dirty="0" err="1" smtClean="0"/>
              <a:t>quam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nec</a:t>
            </a:r>
            <a:r>
              <a:rPr lang="pt-BR" dirty="0" smtClean="0"/>
              <a:t> a, </a:t>
            </a:r>
            <a:r>
              <a:rPr lang="pt-BR" dirty="0" err="1" smtClean="0"/>
              <a:t>ornare</a:t>
            </a:r>
            <a:r>
              <a:rPr lang="pt-BR" dirty="0" smtClean="0"/>
              <a:t> </a:t>
            </a:r>
            <a:r>
              <a:rPr lang="pt-BR" dirty="0" err="1" smtClean="0"/>
              <a:t>nascetur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maecenas</a:t>
            </a:r>
            <a:r>
              <a:rPr lang="pt-BR" dirty="0" smtClean="0"/>
              <a:t>. </a:t>
            </a:r>
            <a:r>
              <a:rPr lang="pt-BR" dirty="0" err="1" smtClean="0"/>
              <a:t>Ullamcorper</a:t>
            </a:r>
            <a:r>
              <a:rPr lang="pt-BR" dirty="0" smtClean="0"/>
              <a:t> </a:t>
            </a:r>
            <a:r>
              <a:rPr lang="pt-BR" dirty="0" err="1" smtClean="0"/>
              <a:t>mauris</a:t>
            </a:r>
            <a:r>
              <a:rPr lang="pt-BR" dirty="0" smtClean="0"/>
              <a:t> erat </a:t>
            </a:r>
            <a:r>
              <a:rPr lang="pt-BR" dirty="0" err="1" smtClean="0"/>
              <a:t>varius</a:t>
            </a:r>
            <a:r>
              <a:rPr lang="pt-BR" dirty="0" smtClean="0"/>
              <a:t> </a:t>
            </a:r>
            <a:r>
              <a:rPr lang="pt-BR" dirty="0" err="1" smtClean="0"/>
              <a:t>vestibulum</a:t>
            </a:r>
            <a:r>
              <a:rPr lang="pt-BR" dirty="0" smtClean="0"/>
              <a:t>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, sem </a:t>
            </a:r>
            <a:r>
              <a:rPr lang="pt-BR" dirty="0" err="1" smtClean="0"/>
              <a:t>sit</a:t>
            </a:r>
            <a:r>
              <a:rPr lang="pt-BR" dirty="0" smtClean="0"/>
              <a:t> ut in </a:t>
            </a:r>
            <a:r>
              <a:rPr lang="pt-BR" dirty="0" err="1" smtClean="0"/>
              <a:t>venenatis</a:t>
            </a:r>
            <a:r>
              <a:rPr lang="pt-BR" dirty="0" smtClean="0"/>
              <a:t>. In </a:t>
            </a:r>
            <a:r>
              <a:rPr lang="pt-BR" dirty="0" err="1" smtClean="0"/>
              <a:t>euismod</a:t>
            </a:r>
            <a:r>
              <a:rPr lang="pt-BR" dirty="0" smtClean="0"/>
              <a:t>, </a:t>
            </a:r>
            <a:r>
              <a:rPr lang="pt-BR" dirty="0" err="1" smtClean="0"/>
              <a:t>cursus</a:t>
            </a:r>
            <a:r>
              <a:rPr lang="pt-BR" dirty="0" smtClean="0"/>
              <a:t> </a:t>
            </a:r>
            <a:r>
              <a:rPr lang="pt-BR" dirty="0" err="1" smtClean="0"/>
              <a:t>amet</a:t>
            </a:r>
            <a:r>
              <a:rPr lang="pt-BR" dirty="0" smtClean="0"/>
              <a:t> </a:t>
            </a:r>
            <a:r>
              <a:rPr lang="pt-BR" dirty="0" err="1" smtClean="0"/>
              <a:t>sit</a:t>
            </a:r>
            <a:r>
              <a:rPr lang="pt-BR" dirty="0" smtClean="0"/>
              <a:t> </a:t>
            </a:r>
            <a:r>
              <a:rPr lang="pt-BR" dirty="0" err="1" smtClean="0"/>
              <a:t>nisl</a:t>
            </a:r>
            <a:r>
              <a:rPr lang="pt-BR" dirty="0" smtClean="0"/>
              <a:t>. </a:t>
            </a:r>
            <a:r>
              <a:rPr lang="pt-BR" dirty="0" err="1" smtClean="0"/>
              <a:t>Sollicitudin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recusandae</a:t>
            </a:r>
            <a:r>
              <a:rPr lang="pt-BR" dirty="0" smtClean="0"/>
              <a:t> </a:t>
            </a:r>
            <a:r>
              <a:rPr lang="pt-BR" dirty="0" err="1" smtClean="0"/>
              <a:t>turpis</a:t>
            </a:r>
            <a:r>
              <a:rPr lang="pt-BR" dirty="0" smtClean="0"/>
              <a:t> </a:t>
            </a:r>
            <a:r>
              <a:rPr lang="pt-BR" dirty="0" err="1" smtClean="0"/>
              <a:t>dapibus</a:t>
            </a:r>
            <a:r>
              <a:rPr lang="pt-BR" dirty="0" smtClean="0"/>
              <a:t> pede, </a:t>
            </a:r>
            <a:r>
              <a:rPr lang="pt-BR" dirty="0" err="1" smtClean="0"/>
              <a:t>vehicula</a:t>
            </a:r>
            <a:r>
              <a:rPr lang="pt-BR" dirty="0" smtClean="0"/>
              <a:t> </a:t>
            </a:r>
            <a:r>
              <a:rPr lang="pt-BR" dirty="0" err="1" smtClean="0"/>
              <a:t>dolor</a:t>
            </a:r>
            <a:r>
              <a:rPr lang="pt-BR" dirty="0" smtClean="0"/>
              <a:t> </a:t>
            </a:r>
            <a:r>
              <a:rPr lang="pt-BR" dirty="0" err="1" smtClean="0"/>
              <a:t>leo</a:t>
            </a:r>
            <a:r>
              <a:rPr lang="pt-BR" dirty="0" smtClean="0"/>
              <a:t> </a:t>
            </a:r>
            <a:r>
              <a:rPr lang="pt-BR" dirty="0" err="1" smtClean="0"/>
              <a:t>eget</a:t>
            </a:r>
            <a:r>
              <a:rPr lang="pt-BR" dirty="0" smtClean="0"/>
              <a:t> </a:t>
            </a:r>
            <a:r>
              <a:rPr lang="pt-BR" dirty="0" err="1" smtClean="0"/>
              <a:t>ultrices</a:t>
            </a:r>
            <a:r>
              <a:rPr lang="pt-BR" dirty="0" smtClean="0"/>
              <a:t> sem </a:t>
            </a:r>
            <a:r>
              <a:rPr lang="pt-BR" dirty="0" err="1" smtClean="0"/>
              <a:t>sed</a:t>
            </a:r>
            <a:r>
              <a:rPr lang="pt-BR" dirty="0" smtClean="0"/>
              <a:t>, </a:t>
            </a:r>
            <a:r>
              <a:rPr lang="pt-BR" dirty="0" err="1" smtClean="0"/>
              <a:t>praesent</a:t>
            </a:r>
            <a:r>
              <a:rPr lang="pt-BR" dirty="0" smtClean="0"/>
              <a:t> libero et magna, </a:t>
            </a:r>
            <a:r>
              <a:rPr lang="pt-BR" dirty="0" err="1" smtClean="0"/>
              <a:t>vel</a:t>
            </a:r>
            <a:r>
              <a:rPr lang="pt-BR" dirty="0" smtClean="0"/>
              <a:t> ipsum, </a:t>
            </a:r>
            <a:r>
              <a:rPr lang="pt-BR" dirty="0" err="1" smtClean="0"/>
              <a:t>malesuada</a:t>
            </a:r>
            <a:r>
              <a:rPr lang="pt-BR" dirty="0" smtClean="0"/>
              <a:t> </a:t>
            </a:r>
            <a:r>
              <a:rPr lang="pt-BR" dirty="0" err="1" smtClean="0"/>
              <a:t>nam</a:t>
            </a:r>
            <a:r>
              <a:rPr lang="pt-BR" dirty="0" smtClean="0"/>
              <a:t> nunc </a:t>
            </a:r>
            <a:r>
              <a:rPr lang="pt-BR" dirty="0" err="1" smtClean="0"/>
              <a:t>pellentesque</a:t>
            </a:r>
            <a:r>
              <a:rPr lang="pt-BR" dirty="0" smtClean="0"/>
              <a:t> id </a:t>
            </a:r>
            <a:r>
              <a:rPr lang="pt-BR" dirty="0" err="1" smtClean="0"/>
              <a:t>quisque</a:t>
            </a:r>
            <a:r>
              <a:rPr lang="pt-BR" dirty="0" smtClean="0"/>
              <a:t>. </a:t>
            </a:r>
            <a:r>
              <a:rPr lang="pt-BR" dirty="0" err="1" smtClean="0"/>
              <a:t>Arcu</a:t>
            </a:r>
            <a:r>
              <a:rPr lang="pt-BR" dirty="0" smtClean="0"/>
              <a:t> </a:t>
            </a:r>
            <a:r>
              <a:rPr lang="pt-BR" dirty="0" err="1" smtClean="0"/>
              <a:t>sodales</a:t>
            </a:r>
            <a:r>
              <a:rPr lang="pt-BR" dirty="0" smtClean="0"/>
              <a:t> </a:t>
            </a:r>
            <a:r>
              <a:rPr lang="pt-BR" dirty="0" err="1" smtClean="0"/>
              <a:t>elit</a:t>
            </a:r>
            <a:r>
              <a:rPr lang="pt-BR" dirty="0" smtClean="0"/>
              <a:t>, </a:t>
            </a:r>
            <a:r>
              <a:rPr lang="pt-BR" dirty="0" err="1" smtClean="0"/>
              <a:t>aliquet</a:t>
            </a:r>
            <a:r>
              <a:rPr lang="pt-BR" dirty="0" smtClean="0"/>
              <a:t> </a:t>
            </a:r>
            <a:r>
              <a:rPr lang="pt-BR" dirty="0" err="1" smtClean="0"/>
              <a:t>hendrerit</a:t>
            </a:r>
            <a:r>
              <a:rPr lang="pt-BR" dirty="0" smtClean="0"/>
              <a:t> </a:t>
            </a:r>
            <a:r>
              <a:rPr lang="pt-BR" dirty="0" err="1" smtClean="0"/>
              <a:t>ligula</a:t>
            </a:r>
            <a:r>
              <a:rPr lang="pt-BR" dirty="0" smtClean="0"/>
              <a:t> ante.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7953953" y="7599363"/>
            <a:ext cx="5426075" cy="49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pt-BR" dirty="0" smtClean="0"/>
              <a:t>Titulo – </a:t>
            </a:r>
            <a:r>
              <a:rPr lang="pt-BR" dirty="0" err="1" smtClean="0"/>
              <a:t>Calibri</a:t>
            </a:r>
            <a:r>
              <a:rPr lang="pt-BR" dirty="0" smtClean="0"/>
              <a:t> </a:t>
            </a:r>
            <a:r>
              <a:rPr lang="pt-BR" dirty="0" err="1" smtClean="0"/>
              <a:t>Bold</a:t>
            </a:r>
            <a:r>
              <a:rPr lang="pt-BR" dirty="0" smtClean="0"/>
              <a:t>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781" userDrawn="1">
          <p15:clr>
            <a:srgbClr val="FBAE40"/>
          </p15:clr>
        </p15:guide>
        <p15:guide id="2" pos="12115" userDrawn="1">
          <p15:clr>
            <a:srgbClr val="FBAE40"/>
          </p15:clr>
        </p15:guide>
        <p15:guide id="3" pos="1291" userDrawn="1">
          <p15:clr>
            <a:srgbClr val="FBAE40"/>
          </p15:clr>
        </p15:guide>
        <p15:guide id="4" orient="horz" pos="17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396325" cy="30295200"/>
          </a:xfrm>
          <a:prstGeom prst="rect">
            <a:avLst/>
          </a:prstGeom>
        </p:spPr>
      </p:pic>
      <p:pic>
        <p:nvPicPr>
          <p:cNvPr id="7" name="Picture Placeholder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85" y="28284241"/>
            <a:ext cx="2078925" cy="1550624"/>
          </a:xfrm>
          <a:prstGeom prst="rect">
            <a:avLst/>
          </a:prstGeom>
        </p:spPr>
      </p:pic>
      <p:pic>
        <p:nvPicPr>
          <p:cNvPr id="8" name="Picture Placeholder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6" b="1626"/>
          <a:stretch>
            <a:fillRect/>
          </a:stretch>
        </p:blipFill>
        <p:spPr>
          <a:xfrm>
            <a:off x="2049463" y="28501511"/>
            <a:ext cx="2933354" cy="11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2139605" rtl="0" eaLnBrk="1" latinLnBrk="0" hangingPunct="1">
        <a:lnSpc>
          <a:spcPct val="90000"/>
        </a:lnSpc>
        <a:spcBef>
          <a:spcPct val="0"/>
        </a:spcBef>
        <a:buNone/>
        <a:defRPr sz="102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901" indent="-534901" algn="l" defTabSz="213960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2" kern="1200">
          <a:solidFill>
            <a:schemeClr val="tx1"/>
          </a:solidFill>
          <a:latin typeface="+mn-lt"/>
          <a:ea typeface="+mn-ea"/>
          <a:cs typeface="+mn-cs"/>
        </a:defRPr>
      </a:lvl1pPr>
      <a:lvl2pPr marL="160470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6" kern="1200">
          <a:solidFill>
            <a:schemeClr val="tx1"/>
          </a:solidFill>
          <a:latin typeface="+mn-lt"/>
          <a:ea typeface="+mn-ea"/>
          <a:cs typeface="+mn-cs"/>
        </a:defRPr>
      </a:lvl2pPr>
      <a:lvl3pPr marL="2674506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744308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814110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88391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953715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8023517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9093319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1pPr>
      <a:lvl2pPr marL="1069802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2pPr>
      <a:lvl3pPr marL="2139605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3pPr>
      <a:lvl4pPr marL="3209407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279209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349011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418814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7488616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8558418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5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16"/>
          </p:nvPr>
        </p:nvSpPr>
        <p:spPr>
          <a:xfrm>
            <a:off x="10912132" y="28594050"/>
            <a:ext cx="2413000" cy="920750"/>
          </a:xfrm>
        </p:spPr>
      </p:sp>
      <p:sp>
        <p:nvSpPr>
          <p:cNvPr id="58" name="Picture Placeholder 57"/>
          <p:cNvSpPr>
            <a:spLocks noGrp="1"/>
          </p:cNvSpPr>
          <p:nvPr>
            <p:ph type="pic" sz="quarter" idx="17"/>
          </p:nvPr>
        </p:nvSpPr>
        <p:spPr>
          <a:xfrm>
            <a:off x="13866355" y="28594050"/>
            <a:ext cx="2413000" cy="920750"/>
          </a:xfrm>
        </p:spPr>
      </p:sp>
      <p:sp>
        <p:nvSpPr>
          <p:cNvPr id="59" name="Picture Placeholder 58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0" name="Text Placeholder 5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33725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</TotalTime>
  <Words>3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Rui Sousa</cp:lastModifiedBy>
  <cp:revision>17</cp:revision>
  <dcterms:created xsi:type="dcterms:W3CDTF">2016-06-08T17:47:46Z</dcterms:created>
  <dcterms:modified xsi:type="dcterms:W3CDTF">2016-06-14T14:57:21Z</dcterms:modified>
</cp:coreProperties>
</file>